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handoutMasterIdLst>
    <p:handoutMasterId r:id="rId20"/>
  </p:handoutMasterIdLst>
  <p:sldIdLst>
    <p:sldId id="264" r:id="rId5"/>
    <p:sldId id="257" r:id="rId6"/>
    <p:sldId id="258" r:id="rId7"/>
    <p:sldId id="267" r:id="rId8"/>
    <p:sldId id="268" r:id="rId9"/>
    <p:sldId id="266" r:id="rId10"/>
    <p:sldId id="269" r:id="rId11"/>
    <p:sldId id="260" r:id="rId12"/>
    <p:sldId id="261" r:id="rId13"/>
    <p:sldId id="271" r:id="rId14"/>
    <p:sldId id="270" r:id="rId15"/>
    <p:sldId id="263" r:id="rId16"/>
    <p:sldId id="262" r:id="rId17"/>
    <p:sldId id="265" r:id="rId18"/>
  </p:sldIdLst>
  <p:sldSz cx="155448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4" userDrawn="1">
          <p15:clr>
            <a:srgbClr val="A4A3A4"/>
          </p15:clr>
        </p15:guide>
        <p15:guide id="2" pos="48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othy Leong" initials="TL" lastIdx="2" clrIdx="0">
    <p:extLst>
      <p:ext uri="{19B8F6BF-5375-455C-9EA6-DF929625EA0E}">
        <p15:presenceInfo xmlns:p15="http://schemas.microsoft.com/office/powerpoint/2012/main" userId="3689d2fdda3325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8"/>
  </p:normalViewPr>
  <p:slideViewPr>
    <p:cSldViewPr snapToGrid="0" snapToObjects="1">
      <p:cViewPr>
        <p:scale>
          <a:sx n="50" d="100"/>
          <a:sy n="50" d="100"/>
        </p:scale>
        <p:origin x="1406" y="350"/>
      </p:cViewPr>
      <p:guideLst>
        <p:guide orient="horz" pos="3144"/>
        <p:guide pos="4848"/>
      </p:guideLst>
    </p:cSldViewPr>
  </p:slideViewPr>
  <p:notesTextViewPr>
    <p:cViewPr>
      <p:scale>
        <a:sx n="1" d="1"/>
        <a:sy n="1" d="1"/>
      </p:scale>
      <p:origin x="0" y="0"/>
    </p:cViewPr>
  </p:notesTextViewPr>
  <p:notesViewPr>
    <p:cSldViewPr snapToGrid="0" snapToObjects="1" showGuides="1">
      <p:cViewPr varScale="1">
        <p:scale>
          <a:sx n="88" d="100"/>
          <a:sy n="88" d="100"/>
        </p:scale>
        <p:origin x="266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7E7518-D7D3-A342-B9A1-57B91EA8AD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238D92-CE55-1642-B171-5E9305F007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378577-8B88-EE4C-8516-6703E5E700B5}" type="datetimeFigureOut">
              <a:rPr lang="en-US" smtClean="0"/>
              <a:t>2/3/2021</a:t>
            </a:fld>
            <a:endParaRPr lang="en-US" dirty="0"/>
          </a:p>
        </p:txBody>
      </p:sp>
      <p:sp>
        <p:nvSpPr>
          <p:cNvPr id="4" name="Footer Placeholder 3">
            <a:extLst>
              <a:ext uri="{FF2B5EF4-FFF2-40B4-BE49-F238E27FC236}">
                <a16:creationId xmlns:a16="http://schemas.microsoft.com/office/drawing/2014/main" id="{294DC253-90BB-9447-B456-77404052F1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E73BA3A-C6D1-EB41-8906-A8CC76B3C0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09957D-E1A3-9D46-BB8D-8C509470EB58}" type="slidenum">
              <a:rPr lang="en-US" smtClean="0"/>
              <a:t>‹#›</a:t>
            </a:fld>
            <a:endParaRPr lang="en-US" dirty="0"/>
          </a:p>
        </p:txBody>
      </p:sp>
    </p:spTree>
    <p:extLst>
      <p:ext uri="{BB962C8B-B14F-4D97-AF65-F5344CB8AC3E}">
        <p14:creationId xmlns:p14="http://schemas.microsoft.com/office/powerpoint/2010/main" val="1528926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1DF58-7EE3-C448-983E-EBFA8BC3FAB5}" type="datetimeFigureOut">
              <a:rPr lang="en-US" smtClean="0"/>
              <a:t>2/3/2021</a:t>
            </a:fld>
            <a:endParaRPr lang="en-US" dirty="0"/>
          </a:p>
        </p:txBody>
      </p:sp>
      <p:sp>
        <p:nvSpPr>
          <p:cNvPr id="4" name="Slide Image Placeholder 3"/>
          <p:cNvSpPr>
            <a:spLocks noGrp="1" noRot="1" noChangeAspect="1"/>
          </p:cNvSpPr>
          <p:nvPr>
            <p:ph type="sldImg" idx="2"/>
          </p:nvPr>
        </p:nvSpPr>
        <p:spPr>
          <a:xfrm>
            <a:off x="1044575" y="1143000"/>
            <a:ext cx="47688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5372A-F483-BF4C-A311-87AB670BD6E8}" type="slidenum">
              <a:rPr lang="en-US" smtClean="0"/>
              <a:t>‹#›</a:t>
            </a:fld>
            <a:endParaRPr lang="en-US" dirty="0"/>
          </a:p>
        </p:txBody>
      </p:sp>
    </p:spTree>
    <p:extLst>
      <p:ext uri="{BB962C8B-B14F-4D97-AF65-F5344CB8AC3E}">
        <p14:creationId xmlns:p14="http://schemas.microsoft.com/office/powerpoint/2010/main" val="1810596504"/>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B2A2B9-05C3-4D4C-A5FA-2825AEF4290C}"/>
              </a:ext>
            </a:extLst>
          </p:cNvPr>
          <p:cNvSpPr/>
          <p:nvPr userDrawn="1"/>
        </p:nvSpPr>
        <p:spPr>
          <a:xfrm>
            <a:off x="7696199" y="8658807"/>
            <a:ext cx="7868479" cy="1418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0F690A9D-E97C-6E45-88B8-10C6AF357AAC}"/>
              </a:ext>
            </a:extLst>
          </p:cNvPr>
          <p:cNvSpPr/>
          <p:nvPr userDrawn="1"/>
        </p:nvSpPr>
        <p:spPr>
          <a:xfrm>
            <a:off x="-4243" y="0"/>
            <a:ext cx="7700443" cy="10058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Picture Placeholder 9">
            <a:extLst>
              <a:ext uri="{FF2B5EF4-FFF2-40B4-BE49-F238E27FC236}">
                <a16:creationId xmlns:a16="http://schemas.microsoft.com/office/drawing/2014/main" id="{00EE1104-237A-BF43-A4B2-12D92FA5B9FD}"/>
              </a:ext>
            </a:extLst>
          </p:cNvPr>
          <p:cNvSpPr>
            <a:spLocks noGrp="1"/>
          </p:cNvSpPr>
          <p:nvPr>
            <p:ph type="pic" sz="quarter" idx="10"/>
          </p:nvPr>
        </p:nvSpPr>
        <p:spPr>
          <a:xfrm>
            <a:off x="8080375" y="0"/>
            <a:ext cx="7091363" cy="9105900"/>
          </a:xfrm>
          <a:solidFill>
            <a:schemeClr val="tx1"/>
          </a:solidFill>
        </p:spPr>
        <p:txBody>
          <a:bodyPr/>
          <a:lstStyle/>
          <a:p>
            <a:r>
              <a:rPr lang="en-US"/>
              <a:t>Click icon to add picture</a:t>
            </a:r>
            <a:endParaRPr lang="en-US" dirty="0"/>
          </a:p>
        </p:txBody>
      </p:sp>
      <p:sp>
        <p:nvSpPr>
          <p:cNvPr id="12" name="Text Placeholder 11">
            <a:extLst>
              <a:ext uri="{FF2B5EF4-FFF2-40B4-BE49-F238E27FC236}">
                <a16:creationId xmlns:a16="http://schemas.microsoft.com/office/drawing/2014/main" id="{C661BACD-AAF9-B74C-8453-53F0E1129069}"/>
              </a:ext>
            </a:extLst>
          </p:cNvPr>
          <p:cNvSpPr>
            <a:spLocks noGrp="1"/>
          </p:cNvSpPr>
          <p:nvPr>
            <p:ph type="body" sz="quarter" idx="11" hasCustomPrompt="1"/>
          </p:nvPr>
        </p:nvSpPr>
        <p:spPr>
          <a:xfrm>
            <a:off x="8080374" y="9105900"/>
            <a:ext cx="7091363" cy="952500"/>
          </a:xfrm>
        </p:spPr>
        <p:txBody>
          <a:bodyPr anchor="ctr">
            <a:noAutofit/>
          </a:bodyPr>
          <a:lstStyle>
            <a:lvl1pPr marL="0" indent="0" algn="ctr">
              <a:buNone/>
              <a:defRPr sz="2000"/>
            </a:lvl1pPr>
          </a:lstStyle>
          <a:p>
            <a:pPr lvl="0"/>
            <a:r>
              <a:rPr lang="en-US" dirty="0"/>
              <a:t>MONTH [YEAR]</a:t>
            </a:r>
          </a:p>
        </p:txBody>
      </p:sp>
      <p:sp>
        <p:nvSpPr>
          <p:cNvPr id="16" name="Text Placeholder 15">
            <a:extLst>
              <a:ext uri="{FF2B5EF4-FFF2-40B4-BE49-F238E27FC236}">
                <a16:creationId xmlns:a16="http://schemas.microsoft.com/office/drawing/2014/main" id="{AC802AFF-94A7-DC42-8F84-A8D739AC9D07}"/>
              </a:ext>
            </a:extLst>
          </p:cNvPr>
          <p:cNvSpPr>
            <a:spLocks noGrp="1"/>
          </p:cNvSpPr>
          <p:nvPr>
            <p:ph type="body" sz="quarter" idx="12" hasCustomPrompt="1"/>
          </p:nvPr>
        </p:nvSpPr>
        <p:spPr>
          <a:xfrm>
            <a:off x="12203761" y="6196013"/>
            <a:ext cx="2632075" cy="2909887"/>
          </a:xfrm>
          <a:solidFill>
            <a:schemeClr val="tx1">
              <a:alpha val="70000"/>
            </a:schemeClr>
          </a:solidFill>
        </p:spPr>
        <p:txBody>
          <a:bodyPr lIns="0" rIns="274320" anchor="ctr">
            <a:normAutofit/>
          </a:bodyPr>
          <a:lstStyle>
            <a:lvl1pPr marL="0" marR="0" indent="0" algn="r" defTabSz="1341150" rtl="0" eaLnBrk="1" fontAlgn="auto" latinLnBrk="0" hangingPunct="1">
              <a:lnSpc>
                <a:spcPct val="200000"/>
              </a:lnSpc>
              <a:spcBef>
                <a:spcPts val="1467"/>
              </a:spcBef>
              <a:spcAft>
                <a:spcPts val="0"/>
              </a:spcAft>
              <a:buClrTx/>
              <a:buSzTx/>
              <a:buFont typeface="Arial" panose="020B0604020202020204" pitchFamily="34" charset="0"/>
              <a:buNone/>
              <a:tabLst/>
              <a:defRPr sz="1800">
                <a:solidFill>
                  <a:schemeClr val="bg1"/>
                </a:solidFill>
                <a:latin typeface="Century Gothic" panose="020B0502020202020204" pitchFamily="34" charset="0"/>
              </a:defRPr>
            </a:lvl1pPr>
          </a:lstStyle>
          <a:p>
            <a:pPr>
              <a:lnSpc>
                <a:spcPct val="200000"/>
              </a:lnSpc>
            </a:pPr>
            <a:r>
              <a:rPr lang="en-US" sz="1400" b="1" dirty="0"/>
              <a:t>STORY 1 </a:t>
            </a:r>
            <a:r>
              <a:rPr lang="en-US" sz="1400" dirty="0"/>
              <a:t>– PAGE 1</a:t>
            </a:r>
          </a:p>
          <a:p>
            <a:pPr>
              <a:lnSpc>
                <a:spcPct val="200000"/>
              </a:lnSpc>
            </a:pPr>
            <a:r>
              <a:rPr lang="en-US" sz="1400" b="1" dirty="0"/>
              <a:t>STORY 2 </a:t>
            </a:r>
            <a:r>
              <a:rPr lang="en-US" sz="1400" dirty="0"/>
              <a:t>– PAGE 5</a:t>
            </a:r>
          </a:p>
          <a:p>
            <a:pPr>
              <a:lnSpc>
                <a:spcPct val="200000"/>
              </a:lnSpc>
            </a:pPr>
            <a:r>
              <a:rPr lang="en-US" sz="1400" b="1" dirty="0"/>
              <a:t>STORY 3 </a:t>
            </a:r>
            <a:r>
              <a:rPr lang="en-US" sz="1400" dirty="0"/>
              <a:t>– PAGE 9</a:t>
            </a:r>
          </a:p>
        </p:txBody>
      </p:sp>
      <p:sp>
        <p:nvSpPr>
          <p:cNvPr id="2" name="Title 1">
            <a:extLst>
              <a:ext uri="{FF2B5EF4-FFF2-40B4-BE49-F238E27FC236}">
                <a16:creationId xmlns:a16="http://schemas.microsoft.com/office/drawing/2014/main" id="{E09C0B1F-AE2D-4325-9752-F760474C2215}"/>
              </a:ext>
            </a:extLst>
          </p:cNvPr>
          <p:cNvSpPr>
            <a:spLocks noGrp="1"/>
          </p:cNvSpPr>
          <p:nvPr>
            <p:ph type="title"/>
          </p:nvPr>
        </p:nvSpPr>
        <p:spPr>
          <a:xfrm>
            <a:off x="1068705" y="535519"/>
            <a:ext cx="4570095" cy="1944159"/>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8430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0730" y="670560"/>
            <a:ext cx="5013603" cy="2346960"/>
          </a:xfrm>
        </p:spPr>
        <p:txBody>
          <a:bodyPr anchor="b"/>
          <a:lstStyle>
            <a:lvl1pPr>
              <a:defRPr sz="4693"/>
            </a:lvl1pPr>
          </a:lstStyle>
          <a:p>
            <a:r>
              <a:rPr lang="en-US"/>
              <a:t>Click to edit Master title style</a:t>
            </a:r>
            <a:endParaRPr lang="en-US" dirty="0"/>
          </a:p>
        </p:txBody>
      </p:sp>
      <p:sp>
        <p:nvSpPr>
          <p:cNvPr id="3" name="Picture Placeholder 2"/>
          <p:cNvSpPr>
            <a:spLocks noGrp="1" noChangeAspect="1"/>
          </p:cNvSpPr>
          <p:nvPr>
            <p:ph type="pic" idx="1"/>
          </p:nvPr>
        </p:nvSpPr>
        <p:spPr>
          <a:xfrm>
            <a:off x="6608565" y="1448226"/>
            <a:ext cx="7869555" cy="7147983"/>
          </a:xfrm>
        </p:spPr>
        <p:txBody>
          <a:bodyPr anchor="t"/>
          <a:lstStyle>
            <a:lvl1pPr marL="0" indent="0">
              <a:buNone/>
              <a:defRPr sz="4693"/>
            </a:lvl1pPr>
            <a:lvl2pPr marL="670575" indent="0">
              <a:buNone/>
              <a:defRPr sz="4107"/>
            </a:lvl2pPr>
            <a:lvl3pPr marL="1341150" indent="0">
              <a:buNone/>
              <a:defRPr sz="3520"/>
            </a:lvl3pPr>
            <a:lvl4pPr marL="2011726" indent="0">
              <a:buNone/>
              <a:defRPr sz="2933"/>
            </a:lvl4pPr>
            <a:lvl5pPr marL="2682301" indent="0">
              <a:buNone/>
              <a:defRPr sz="2933"/>
            </a:lvl5pPr>
            <a:lvl6pPr marL="3352876" indent="0">
              <a:buNone/>
              <a:defRPr sz="2933"/>
            </a:lvl6pPr>
            <a:lvl7pPr marL="4023451" indent="0">
              <a:buNone/>
              <a:defRPr sz="2933"/>
            </a:lvl7pPr>
            <a:lvl8pPr marL="4694027" indent="0">
              <a:buNone/>
              <a:defRPr sz="2933"/>
            </a:lvl8pPr>
            <a:lvl9pPr marL="5364602" indent="0">
              <a:buNone/>
              <a:defRPr sz="2933"/>
            </a:lvl9pPr>
          </a:lstStyle>
          <a:p>
            <a:r>
              <a:rPr lang="en-US"/>
              <a:t>Click icon to add picture</a:t>
            </a:r>
            <a:endParaRPr lang="en-US" dirty="0"/>
          </a:p>
        </p:txBody>
      </p:sp>
      <p:sp>
        <p:nvSpPr>
          <p:cNvPr id="4" name="Text Placeholder 3"/>
          <p:cNvSpPr>
            <a:spLocks noGrp="1"/>
          </p:cNvSpPr>
          <p:nvPr>
            <p:ph type="body" sz="half" idx="2"/>
          </p:nvPr>
        </p:nvSpPr>
        <p:spPr>
          <a:xfrm>
            <a:off x="1070730" y="3017520"/>
            <a:ext cx="5013603"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CB2079F2-58AF-ED44-82D7-E04B2F6FD686}" type="slidenum">
              <a:rPr lang="en-US" smtClean="0"/>
              <a:t>‹#›</a:t>
            </a:fld>
            <a:endParaRPr lang="en-US" dirty="0"/>
          </a:p>
        </p:txBody>
      </p:sp>
    </p:spTree>
    <p:extLst>
      <p:ext uri="{BB962C8B-B14F-4D97-AF65-F5344CB8AC3E}">
        <p14:creationId xmlns:p14="http://schemas.microsoft.com/office/powerpoint/2010/main" val="384052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8AF75F0-99DD-3841-83E4-4C82D91F31A8}"/>
              </a:ext>
            </a:extLst>
          </p:cNvPr>
          <p:cNvSpPr>
            <a:spLocks noGrp="1"/>
          </p:cNvSpPr>
          <p:nvPr>
            <p:ph type="pic" sz="quarter" idx="24"/>
          </p:nvPr>
        </p:nvSpPr>
        <p:spPr>
          <a:xfrm>
            <a:off x="7772400" y="0"/>
            <a:ext cx="7772400" cy="9625013"/>
          </a:xfrm>
        </p:spPr>
        <p:txBody>
          <a:bodyPr anchor="ctr"/>
          <a:lstStyle>
            <a:lvl1pPr marL="0" indent="0">
              <a:buNone/>
              <a:defRPr/>
            </a:lvl1pPr>
          </a:lstStyle>
          <a:p>
            <a:r>
              <a:rPr lang="en-US"/>
              <a:t>Click icon to add picture</a:t>
            </a:r>
            <a:endParaRPr lang="en-US" dirty="0"/>
          </a:p>
        </p:txBody>
      </p:sp>
      <p:sp>
        <p:nvSpPr>
          <p:cNvPr id="65" name="Rectangle 64">
            <a:extLst>
              <a:ext uri="{FF2B5EF4-FFF2-40B4-BE49-F238E27FC236}">
                <a16:creationId xmlns:a16="http://schemas.microsoft.com/office/drawing/2014/main" id="{3C8C7977-9AE7-E44C-9DAE-52BF287D9404}"/>
              </a:ext>
            </a:extLst>
          </p:cNvPr>
          <p:cNvSpPr/>
          <p:nvPr userDrawn="1"/>
        </p:nvSpPr>
        <p:spPr>
          <a:xfrm>
            <a:off x="0" y="0"/>
            <a:ext cx="7772400" cy="9624299"/>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0730E-4EF8-9E4F-BC62-604ECA38A0F3}"/>
              </a:ext>
            </a:extLst>
          </p:cNvPr>
          <p:cNvSpPr>
            <a:spLocks noGrp="1"/>
          </p:cNvSpPr>
          <p:nvPr>
            <p:ph type="title" hasCustomPrompt="1"/>
          </p:nvPr>
        </p:nvSpPr>
        <p:spPr>
          <a:xfrm>
            <a:off x="8065182" y="200234"/>
            <a:ext cx="7136718" cy="1438066"/>
          </a:xfrm>
        </p:spPr>
        <p:txBody>
          <a:bodyPr anchor="b">
            <a:noAutofit/>
          </a:bodyPr>
          <a:lstStyle>
            <a:lvl1pPr algn="r">
              <a:defRPr sz="8800" b="0" i="0"/>
            </a:lvl1pPr>
          </a:lstStyle>
          <a:p>
            <a:r>
              <a:rPr lang="en-US" dirty="0"/>
              <a:t>TITLE</a:t>
            </a:r>
          </a:p>
        </p:txBody>
      </p:sp>
      <p:sp>
        <p:nvSpPr>
          <p:cNvPr id="9" name="Text Placeholder 8">
            <a:extLst>
              <a:ext uri="{FF2B5EF4-FFF2-40B4-BE49-F238E27FC236}">
                <a16:creationId xmlns:a16="http://schemas.microsoft.com/office/drawing/2014/main" id="{DB41686A-9FF5-D942-9BB9-01B1D531248A}"/>
              </a:ext>
            </a:extLst>
          </p:cNvPr>
          <p:cNvSpPr>
            <a:spLocks noGrp="1"/>
          </p:cNvSpPr>
          <p:nvPr>
            <p:ph type="body" sz="quarter" idx="12" hasCustomPrompt="1"/>
          </p:nvPr>
        </p:nvSpPr>
        <p:spPr>
          <a:xfrm>
            <a:off x="8065182" y="1638300"/>
            <a:ext cx="7136717" cy="460647"/>
          </a:xfrm>
        </p:spPr>
        <p:txBody>
          <a:bodyPr>
            <a:normAutofit/>
          </a:bodyPr>
          <a:lstStyle>
            <a:lvl1pPr marL="0" indent="0" algn="r">
              <a:buNone/>
              <a:defRPr sz="1800"/>
            </a:lvl1pPr>
          </a:lstStyle>
          <a:p>
            <a:r>
              <a:rPr lang="en-US" dirty="0"/>
              <a:t>JANUARY [YEAR]</a:t>
            </a:r>
          </a:p>
        </p:txBody>
      </p:sp>
      <p:cxnSp>
        <p:nvCxnSpPr>
          <p:cNvPr id="13" name="Straight Connector 12">
            <a:extLst>
              <a:ext uri="{FF2B5EF4-FFF2-40B4-BE49-F238E27FC236}">
                <a16:creationId xmlns:a16="http://schemas.microsoft.com/office/drawing/2014/main" id="{9FB0E131-386E-C74B-807A-C49FF0FBA79F}"/>
              </a:ext>
            </a:extLst>
          </p:cNvPr>
          <p:cNvCxnSpPr>
            <a:cxnSpLocks/>
          </p:cNvCxnSpPr>
          <p:nvPr userDrawn="1"/>
        </p:nvCxnSpPr>
        <p:spPr>
          <a:xfrm>
            <a:off x="11606400" y="1562100"/>
            <a:ext cx="359550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8">
            <a:extLst>
              <a:ext uri="{FF2B5EF4-FFF2-40B4-BE49-F238E27FC236}">
                <a16:creationId xmlns:a16="http://schemas.microsoft.com/office/drawing/2014/main" id="{17FE73FC-81BD-774C-9420-94E5C4B8445B}"/>
              </a:ext>
            </a:extLst>
          </p:cNvPr>
          <p:cNvSpPr>
            <a:spLocks noGrp="1"/>
          </p:cNvSpPr>
          <p:nvPr>
            <p:ph type="body" sz="quarter" idx="15" hasCustomPrompt="1"/>
          </p:nvPr>
        </p:nvSpPr>
        <p:spPr>
          <a:xfrm>
            <a:off x="12687300" y="2399972"/>
            <a:ext cx="2381250" cy="381000"/>
          </a:xfrm>
        </p:spPr>
        <p:txBody>
          <a:bodyPr>
            <a:normAutofit/>
          </a:bodyPr>
          <a:lstStyle>
            <a:lvl1pPr marL="0" indent="0" algn="r">
              <a:lnSpc>
                <a:spcPct val="130000"/>
              </a:lnSpc>
              <a:buNone/>
              <a:defRPr sz="2000" i="1"/>
            </a:lvl1pPr>
          </a:lstStyle>
          <a:p>
            <a:pPr lvl="0"/>
            <a:r>
              <a:rPr lang="en-US" dirty="0"/>
              <a:t>Feature Title</a:t>
            </a:r>
          </a:p>
        </p:txBody>
      </p:sp>
      <p:sp>
        <p:nvSpPr>
          <p:cNvPr id="19" name="Text Placeholder 8">
            <a:extLst>
              <a:ext uri="{FF2B5EF4-FFF2-40B4-BE49-F238E27FC236}">
                <a16:creationId xmlns:a16="http://schemas.microsoft.com/office/drawing/2014/main" id="{F355EABE-9701-2A40-8939-BBCC1CA8938B}"/>
              </a:ext>
            </a:extLst>
          </p:cNvPr>
          <p:cNvSpPr>
            <a:spLocks noGrp="1"/>
          </p:cNvSpPr>
          <p:nvPr>
            <p:ph type="body" sz="quarter" idx="16" hasCustomPrompt="1"/>
          </p:nvPr>
        </p:nvSpPr>
        <p:spPr>
          <a:xfrm>
            <a:off x="11852884" y="2857484"/>
            <a:ext cx="3215666" cy="1453001"/>
          </a:xfrm>
        </p:spPr>
        <p:txBody>
          <a:bodyPr>
            <a:noAutofit/>
          </a:bodyPr>
          <a:lstStyle>
            <a:lvl1pPr marL="0" indent="0" algn="r">
              <a:lnSpc>
                <a:spcPct val="130000"/>
              </a:lnSpc>
              <a:buNone/>
              <a:defRPr lang="en-US" sz="1600" b="0" i="0" smtClean="0">
                <a:effectLst/>
                <a:latin typeface="+mj-lt"/>
              </a:defRPr>
            </a:lvl1pPr>
          </a:lstStyle>
          <a:p>
            <a:pPr lvl="0"/>
            <a:r>
              <a:rPr lang="en-US" dirty="0"/>
              <a:t>Lorem ipsum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lorem ipsum sit </a:t>
            </a:r>
            <a:r>
              <a:rPr lang="en-US" dirty="0" err="1"/>
              <a:t>amet</a:t>
            </a:r>
            <a:r>
              <a:rPr lang="en-US" dirty="0"/>
              <a:t>.</a:t>
            </a:r>
          </a:p>
        </p:txBody>
      </p:sp>
      <p:sp>
        <p:nvSpPr>
          <p:cNvPr id="21" name="Text Placeholder 8">
            <a:extLst>
              <a:ext uri="{FF2B5EF4-FFF2-40B4-BE49-F238E27FC236}">
                <a16:creationId xmlns:a16="http://schemas.microsoft.com/office/drawing/2014/main" id="{8158124B-8362-B04E-B6D4-4803B08DFD2D}"/>
              </a:ext>
            </a:extLst>
          </p:cNvPr>
          <p:cNvSpPr>
            <a:spLocks noGrp="1"/>
          </p:cNvSpPr>
          <p:nvPr>
            <p:ph type="body" sz="quarter" idx="18" hasCustomPrompt="1"/>
          </p:nvPr>
        </p:nvSpPr>
        <p:spPr>
          <a:xfrm>
            <a:off x="12687300" y="4764455"/>
            <a:ext cx="2381250" cy="381000"/>
          </a:xfrm>
        </p:spPr>
        <p:txBody>
          <a:bodyPr>
            <a:normAutofit/>
          </a:bodyPr>
          <a:lstStyle>
            <a:lvl1pPr marL="0" indent="0" algn="r">
              <a:lnSpc>
                <a:spcPct val="130000"/>
              </a:lnSpc>
              <a:buNone/>
              <a:defRPr sz="2000" i="1"/>
            </a:lvl1pPr>
          </a:lstStyle>
          <a:p>
            <a:pPr lvl="0"/>
            <a:r>
              <a:rPr lang="en-US" dirty="0"/>
              <a:t>Feature Title</a:t>
            </a:r>
          </a:p>
        </p:txBody>
      </p:sp>
      <p:sp>
        <p:nvSpPr>
          <p:cNvPr id="39" name="Text Placeholder 8">
            <a:extLst>
              <a:ext uri="{FF2B5EF4-FFF2-40B4-BE49-F238E27FC236}">
                <a16:creationId xmlns:a16="http://schemas.microsoft.com/office/drawing/2014/main" id="{918139C6-F0E9-C646-A237-EA5CB48B7D25}"/>
              </a:ext>
            </a:extLst>
          </p:cNvPr>
          <p:cNvSpPr>
            <a:spLocks noGrp="1"/>
          </p:cNvSpPr>
          <p:nvPr>
            <p:ph type="body" sz="quarter" idx="19" hasCustomPrompt="1"/>
          </p:nvPr>
        </p:nvSpPr>
        <p:spPr>
          <a:xfrm>
            <a:off x="11852884" y="5202588"/>
            <a:ext cx="3215666" cy="1453001"/>
          </a:xfrm>
        </p:spPr>
        <p:txBody>
          <a:bodyPr>
            <a:noAutofit/>
          </a:bodyPr>
          <a:lstStyle>
            <a:lvl1pPr marL="0" indent="0" algn="r">
              <a:lnSpc>
                <a:spcPct val="130000"/>
              </a:lnSpc>
              <a:buNone/>
              <a:defRPr lang="en-US" sz="1600" b="0" i="0" smtClean="0">
                <a:effectLst/>
                <a:latin typeface="+mj-lt"/>
              </a:defRPr>
            </a:lvl1pPr>
          </a:lstStyle>
          <a:p>
            <a:pPr lvl="0"/>
            <a:r>
              <a:rPr lang="en-US" dirty="0"/>
              <a:t>Lorem ipsum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lorem ipsum sit </a:t>
            </a:r>
            <a:r>
              <a:rPr lang="en-US" dirty="0" err="1"/>
              <a:t>amet</a:t>
            </a:r>
            <a:r>
              <a:rPr lang="en-US" dirty="0"/>
              <a:t>.</a:t>
            </a:r>
          </a:p>
        </p:txBody>
      </p:sp>
      <p:sp>
        <p:nvSpPr>
          <p:cNvPr id="48" name="Text Placeholder 8">
            <a:extLst>
              <a:ext uri="{FF2B5EF4-FFF2-40B4-BE49-F238E27FC236}">
                <a16:creationId xmlns:a16="http://schemas.microsoft.com/office/drawing/2014/main" id="{7AF9D446-A78B-2F41-80FC-CCBF40557350}"/>
              </a:ext>
            </a:extLst>
          </p:cNvPr>
          <p:cNvSpPr>
            <a:spLocks noGrp="1"/>
          </p:cNvSpPr>
          <p:nvPr>
            <p:ph type="body" sz="quarter" idx="20" hasCustomPrompt="1"/>
          </p:nvPr>
        </p:nvSpPr>
        <p:spPr>
          <a:xfrm>
            <a:off x="12687300" y="7029777"/>
            <a:ext cx="2381250" cy="381000"/>
          </a:xfrm>
        </p:spPr>
        <p:txBody>
          <a:bodyPr>
            <a:normAutofit/>
          </a:bodyPr>
          <a:lstStyle>
            <a:lvl1pPr marL="0" indent="0" algn="r">
              <a:lnSpc>
                <a:spcPct val="130000"/>
              </a:lnSpc>
              <a:buNone/>
              <a:defRPr sz="2000" i="1"/>
            </a:lvl1pPr>
          </a:lstStyle>
          <a:p>
            <a:pPr lvl="0"/>
            <a:r>
              <a:rPr lang="en-US" dirty="0"/>
              <a:t>Feature Title</a:t>
            </a:r>
          </a:p>
        </p:txBody>
      </p:sp>
      <p:sp>
        <p:nvSpPr>
          <p:cNvPr id="56" name="Text Placeholder 8">
            <a:extLst>
              <a:ext uri="{FF2B5EF4-FFF2-40B4-BE49-F238E27FC236}">
                <a16:creationId xmlns:a16="http://schemas.microsoft.com/office/drawing/2014/main" id="{767E15DD-61B6-E544-8A12-4D66EDEAE524}"/>
              </a:ext>
            </a:extLst>
          </p:cNvPr>
          <p:cNvSpPr>
            <a:spLocks noGrp="1"/>
          </p:cNvSpPr>
          <p:nvPr>
            <p:ph type="body" sz="quarter" idx="21" hasCustomPrompt="1"/>
          </p:nvPr>
        </p:nvSpPr>
        <p:spPr>
          <a:xfrm>
            <a:off x="11852884" y="7467910"/>
            <a:ext cx="3215666" cy="1453001"/>
          </a:xfrm>
        </p:spPr>
        <p:txBody>
          <a:bodyPr>
            <a:noAutofit/>
          </a:bodyPr>
          <a:lstStyle>
            <a:lvl1pPr marL="0" indent="0" algn="r">
              <a:lnSpc>
                <a:spcPct val="130000"/>
              </a:lnSpc>
              <a:buNone/>
              <a:defRPr lang="en-US" sz="1600" b="0" i="0" smtClean="0">
                <a:effectLst/>
                <a:latin typeface="+mj-lt"/>
              </a:defRPr>
            </a:lvl1pPr>
          </a:lstStyle>
          <a:p>
            <a:pPr lvl="0"/>
            <a:r>
              <a:rPr lang="en-US" dirty="0"/>
              <a:t>Lorem ipsum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lorem ipsum sit </a:t>
            </a:r>
            <a:r>
              <a:rPr lang="en-US" dirty="0" err="1"/>
              <a:t>amet</a:t>
            </a:r>
            <a:r>
              <a:rPr lang="en-US" dirty="0"/>
              <a:t>.</a:t>
            </a:r>
          </a:p>
        </p:txBody>
      </p:sp>
      <p:sp>
        <p:nvSpPr>
          <p:cNvPr id="4" name="Footer Placeholder 3">
            <a:extLst>
              <a:ext uri="{FF2B5EF4-FFF2-40B4-BE49-F238E27FC236}">
                <a16:creationId xmlns:a16="http://schemas.microsoft.com/office/drawing/2014/main" id="{0A5E4D4B-4EC5-B84C-A91E-865885F48A50}"/>
              </a:ext>
            </a:extLst>
          </p:cNvPr>
          <p:cNvSpPr>
            <a:spLocks noGrp="1"/>
          </p:cNvSpPr>
          <p:nvPr>
            <p:ph type="ftr" sz="quarter" idx="11"/>
          </p:nvPr>
        </p:nvSpPr>
        <p:spPr>
          <a:xfrm>
            <a:off x="9229725" y="9624299"/>
            <a:ext cx="5246370" cy="442576"/>
          </a:xfrm>
        </p:spPr>
        <p:txBody>
          <a:bodyPr/>
          <a:lstStyle>
            <a:lvl1pPr>
              <a:defRPr>
                <a:solidFill>
                  <a:schemeClr val="tx1"/>
                </a:solidFill>
              </a:defRPr>
            </a:lvl1pPr>
          </a:lstStyle>
          <a:p>
            <a:r>
              <a:rPr lang="en-US" dirty="0"/>
              <a:t>Add A Footer</a:t>
            </a:r>
          </a:p>
        </p:txBody>
      </p:sp>
      <p:sp>
        <p:nvSpPr>
          <p:cNvPr id="16" name="Text Placeholder 3">
            <a:extLst>
              <a:ext uri="{FF2B5EF4-FFF2-40B4-BE49-F238E27FC236}">
                <a16:creationId xmlns:a16="http://schemas.microsoft.com/office/drawing/2014/main" id="{C4C21D56-F084-D347-9F03-301ACF962145}"/>
              </a:ext>
            </a:extLst>
          </p:cNvPr>
          <p:cNvSpPr>
            <a:spLocks noGrp="1"/>
          </p:cNvSpPr>
          <p:nvPr>
            <p:ph type="body" sz="half" idx="2"/>
          </p:nvPr>
        </p:nvSpPr>
        <p:spPr>
          <a:xfrm>
            <a:off x="925818" y="2745256"/>
            <a:ext cx="2766098" cy="3752888"/>
          </a:xfrm>
        </p:spPr>
        <p:txBody>
          <a:bodyPr>
            <a:normAutofit/>
          </a:bodyPr>
          <a:lstStyle>
            <a:lvl1pPr marL="0" indent="0" algn="l">
              <a:buNone/>
              <a:defRPr sz="1200">
                <a:solidFill>
                  <a:schemeClr val="bg1"/>
                </a:solidFill>
                <a:latin typeface="Century Gothic" panose="020B0502020202020204" pitchFamily="34" charset="0"/>
              </a:defRPr>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Click to edit Master text styles</a:t>
            </a:r>
          </a:p>
        </p:txBody>
      </p:sp>
      <p:sp>
        <p:nvSpPr>
          <p:cNvPr id="20" name="Text Placeholder 3">
            <a:extLst>
              <a:ext uri="{FF2B5EF4-FFF2-40B4-BE49-F238E27FC236}">
                <a16:creationId xmlns:a16="http://schemas.microsoft.com/office/drawing/2014/main" id="{DE4B6623-6A4E-B440-8D74-742CA35962EE}"/>
              </a:ext>
            </a:extLst>
          </p:cNvPr>
          <p:cNvSpPr>
            <a:spLocks noGrp="1"/>
          </p:cNvSpPr>
          <p:nvPr>
            <p:ph type="body" sz="half" idx="25"/>
          </p:nvPr>
        </p:nvSpPr>
        <p:spPr>
          <a:xfrm>
            <a:off x="4102155" y="2745256"/>
            <a:ext cx="2766098" cy="3752888"/>
          </a:xfrm>
        </p:spPr>
        <p:txBody>
          <a:bodyPr>
            <a:normAutofit/>
          </a:bodyPr>
          <a:lstStyle>
            <a:lvl1pPr marL="0" indent="0" algn="l">
              <a:buNone/>
              <a:defRPr sz="1200">
                <a:solidFill>
                  <a:schemeClr val="bg1"/>
                </a:solidFill>
                <a:latin typeface="Century Gothic" panose="020B0502020202020204" pitchFamily="34" charset="0"/>
              </a:defRPr>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Click to edit Master text styles</a:t>
            </a:r>
          </a:p>
        </p:txBody>
      </p:sp>
      <p:sp>
        <p:nvSpPr>
          <p:cNvPr id="22" name="Text Placeholder 66">
            <a:extLst>
              <a:ext uri="{FF2B5EF4-FFF2-40B4-BE49-F238E27FC236}">
                <a16:creationId xmlns:a16="http://schemas.microsoft.com/office/drawing/2014/main" id="{75C35363-0045-BB42-917A-D6CE77118628}"/>
              </a:ext>
            </a:extLst>
          </p:cNvPr>
          <p:cNvSpPr>
            <a:spLocks noGrp="1"/>
          </p:cNvSpPr>
          <p:nvPr>
            <p:ph type="body" sz="quarter" idx="26" hasCustomPrompt="1"/>
          </p:nvPr>
        </p:nvSpPr>
        <p:spPr>
          <a:xfrm>
            <a:off x="925817" y="1638300"/>
            <a:ext cx="5942436" cy="676050"/>
          </a:xfrm>
        </p:spPr>
        <p:txBody>
          <a:bodyPr anchor="ctr">
            <a:normAutofit/>
          </a:bodyPr>
          <a:lstStyle>
            <a:lvl1pPr marL="0" indent="0" algn="l">
              <a:buFontTx/>
              <a:buNone/>
              <a:defRPr sz="3000" u="sng">
                <a:solidFill>
                  <a:schemeClr val="bg1"/>
                </a:solidFill>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Our staff</a:t>
            </a:r>
          </a:p>
        </p:txBody>
      </p:sp>
    </p:spTree>
    <p:extLst>
      <p:ext uri="{BB962C8B-B14F-4D97-AF65-F5344CB8AC3E}">
        <p14:creationId xmlns:p14="http://schemas.microsoft.com/office/powerpoint/2010/main" val="3846124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ature Picture Spr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FD63-8D92-B741-B6B3-1FE000FF2716}"/>
              </a:ext>
            </a:extLst>
          </p:cNvPr>
          <p:cNvSpPr>
            <a:spLocks noGrp="1"/>
          </p:cNvSpPr>
          <p:nvPr>
            <p:ph type="title" hasCustomPrompt="1"/>
          </p:nvPr>
        </p:nvSpPr>
        <p:spPr>
          <a:xfrm>
            <a:off x="914403" y="311727"/>
            <a:ext cx="6336999" cy="1092608"/>
          </a:xfrm>
        </p:spPr>
        <p:txBody>
          <a:bodyPr>
            <a:normAutofit/>
          </a:bodyPr>
          <a:lstStyle>
            <a:lvl1pPr>
              <a:defRPr sz="6500">
                <a:solidFill>
                  <a:schemeClr val="accent4"/>
                </a:solidFill>
              </a:defRPr>
            </a:lvl1pPr>
          </a:lstStyle>
          <a:p>
            <a:r>
              <a:rPr lang="en-US" dirty="0"/>
              <a:t>Feature Title</a:t>
            </a:r>
          </a:p>
        </p:txBody>
      </p:sp>
      <p:sp>
        <p:nvSpPr>
          <p:cNvPr id="3" name="Footer Placeholder 2">
            <a:extLst>
              <a:ext uri="{FF2B5EF4-FFF2-40B4-BE49-F238E27FC236}">
                <a16:creationId xmlns:a16="http://schemas.microsoft.com/office/drawing/2014/main" id="{CC7A09F6-762B-1942-9CA5-5B6680E33E98}"/>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2672542B-48FE-D14C-A887-2A632489482C}"/>
              </a:ext>
            </a:extLst>
          </p:cNvPr>
          <p:cNvSpPr>
            <a:spLocks noGrp="1"/>
          </p:cNvSpPr>
          <p:nvPr>
            <p:ph type="sldNum" sz="quarter" idx="11"/>
          </p:nvPr>
        </p:nvSpPr>
        <p:spPr/>
        <p:txBody>
          <a:bodyPr/>
          <a:lstStyle/>
          <a:p>
            <a:fld id="{CB2079F2-58AF-ED44-82D7-E04B2F6FD686}" type="slidenum">
              <a:rPr lang="en-US" smtClean="0"/>
              <a:pPr/>
              <a:t>‹#›</a:t>
            </a:fld>
            <a:endParaRPr lang="en-US" dirty="0"/>
          </a:p>
        </p:txBody>
      </p:sp>
      <p:sp>
        <p:nvSpPr>
          <p:cNvPr id="5" name="Date Placeholder 4">
            <a:extLst>
              <a:ext uri="{FF2B5EF4-FFF2-40B4-BE49-F238E27FC236}">
                <a16:creationId xmlns:a16="http://schemas.microsoft.com/office/drawing/2014/main" id="{CF6A4B57-8BC2-1446-9E08-DD15BBFF0769}"/>
              </a:ext>
            </a:extLst>
          </p:cNvPr>
          <p:cNvSpPr>
            <a:spLocks noGrp="1"/>
          </p:cNvSpPr>
          <p:nvPr>
            <p:ph type="dt" sz="half" idx="12"/>
          </p:nvPr>
        </p:nvSpPr>
        <p:spPr/>
        <p:txBody>
          <a:bodyPr/>
          <a:lstStyle/>
          <a:p>
            <a:fld id="{BA31AE54-5642-FD4E-8B7A-C786568D42A9}" type="datetimeFigureOut">
              <a:rPr lang="en-US" smtClean="0"/>
              <a:pPr/>
              <a:t>2/3/2021</a:t>
            </a:fld>
            <a:endParaRPr lang="en-US" dirty="0"/>
          </a:p>
        </p:txBody>
      </p:sp>
      <p:cxnSp>
        <p:nvCxnSpPr>
          <p:cNvPr id="8" name="Straight Connector 7">
            <a:extLst>
              <a:ext uri="{FF2B5EF4-FFF2-40B4-BE49-F238E27FC236}">
                <a16:creationId xmlns:a16="http://schemas.microsoft.com/office/drawing/2014/main" id="{4092FED9-F29D-644B-BCF2-2968CED2C749}"/>
              </a:ext>
            </a:extLst>
          </p:cNvPr>
          <p:cNvCxnSpPr/>
          <p:nvPr userDrawn="1"/>
        </p:nvCxnSpPr>
        <p:spPr>
          <a:xfrm>
            <a:off x="814915" y="311728"/>
            <a:ext cx="0" cy="10926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C04A0D6F-F996-434B-9FCE-1D573737EED5}"/>
              </a:ext>
            </a:extLst>
          </p:cNvPr>
          <p:cNvSpPr>
            <a:spLocks noGrp="1"/>
          </p:cNvSpPr>
          <p:nvPr>
            <p:ph type="pic" sz="quarter" idx="13"/>
          </p:nvPr>
        </p:nvSpPr>
        <p:spPr>
          <a:xfrm>
            <a:off x="415868" y="1932206"/>
            <a:ext cx="6835538" cy="3447444"/>
          </a:xfrm>
        </p:spPr>
        <p:txBody>
          <a:bodyPr/>
          <a:lstStyle/>
          <a:p>
            <a:r>
              <a:rPr lang="en-US"/>
              <a:t>Click icon to add picture</a:t>
            </a:r>
            <a:endParaRPr lang="en-US" dirty="0"/>
          </a:p>
        </p:txBody>
      </p:sp>
      <p:sp>
        <p:nvSpPr>
          <p:cNvPr id="12" name="Text Placeholder 11">
            <a:extLst>
              <a:ext uri="{FF2B5EF4-FFF2-40B4-BE49-F238E27FC236}">
                <a16:creationId xmlns:a16="http://schemas.microsoft.com/office/drawing/2014/main" id="{02DDB3CA-4049-BD4C-83A1-7BBF091B277D}"/>
              </a:ext>
            </a:extLst>
          </p:cNvPr>
          <p:cNvSpPr>
            <a:spLocks noGrp="1"/>
          </p:cNvSpPr>
          <p:nvPr>
            <p:ph type="body" sz="quarter" idx="14"/>
          </p:nvPr>
        </p:nvSpPr>
        <p:spPr>
          <a:xfrm>
            <a:off x="415868" y="5613400"/>
            <a:ext cx="6858000" cy="3722688"/>
          </a:xfrm>
        </p:spPr>
        <p:txBody>
          <a:bodyPr numCol="2" spcCol="182880">
            <a:normAutofit/>
          </a:bodyPr>
          <a:lstStyle>
            <a:lvl1pPr marL="0" indent="0">
              <a:lnSpc>
                <a:spcPct val="130000"/>
              </a:lnSpc>
              <a:buNone/>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Box 13">
            <a:extLst>
              <a:ext uri="{FF2B5EF4-FFF2-40B4-BE49-F238E27FC236}">
                <a16:creationId xmlns:a16="http://schemas.microsoft.com/office/drawing/2014/main" id="{52D08331-6544-744C-8571-269612F406D9}"/>
              </a:ext>
            </a:extLst>
          </p:cNvPr>
          <p:cNvSpPr txBox="1"/>
          <p:nvPr userDrawn="1"/>
        </p:nvSpPr>
        <p:spPr>
          <a:xfrm>
            <a:off x="7772400" y="311727"/>
            <a:ext cx="7607970" cy="9024361"/>
          </a:xfrm>
          <a:prstGeom prst="rect">
            <a:avLst/>
          </a:prstGeom>
          <a:noFill/>
        </p:spPr>
        <p:txBody>
          <a:bodyPr wrap="square" rtlCol="0">
            <a:spAutoFit/>
          </a:bodyPr>
          <a:lstStyle/>
          <a:p>
            <a:endParaRPr lang="en-US" dirty="0"/>
          </a:p>
        </p:txBody>
      </p:sp>
      <p:sp>
        <p:nvSpPr>
          <p:cNvPr id="15" name="Text Placeholder 11">
            <a:extLst>
              <a:ext uri="{FF2B5EF4-FFF2-40B4-BE49-F238E27FC236}">
                <a16:creationId xmlns:a16="http://schemas.microsoft.com/office/drawing/2014/main" id="{5A048A91-9FD9-5B42-9AFE-B422C920234C}"/>
              </a:ext>
            </a:extLst>
          </p:cNvPr>
          <p:cNvSpPr>
            <a:spLocks noGrp="1"/>
          </p:cNvSpPr>
          <p:nvPr>
            <p:ph type="body" sz="quarter" idx="15"/>
          </p:nvPr>
        </p:nvSpPr>
        <p:spPr>
          <a:xfrm>
            <a:off x="7772400" y="311727"/>
            <a:ext cx="7607970" cy="9024361"/>
          </a:xfrm>
        </p:spPr>
        <p:txBody>
          <a:bodyPr numCol="2" spcCol="182880">
            <a:normAutofit/>
          </a:bodyPr>
          <a:lstStyle>
            <a:lvl1pPr marL="0" marR="0" indent="0" algn="l" defTabSz="1341150" rtl="0" eaLnBrk="1" fontAlgn="auto" latinLnBrk="0" hangingPunct="1">
              <a:lnSpc>
                <a:spcPct val="130000"/>
              </a:lnSpc>
              <a:spcBef>
                <a:spcPts val="1467"/>
              </a:spcBef>
              <a:spcAft>
                <a:spcPts val="0"/>
              </a:spcAft>
              <a:buClrTx/>
              <a:buSzTx/>
              <a:buFont typeface="Arial" panose="020B0604020202020204" pitchFamily="34" charset="0"/>
              <a:buNone/>
              <a:tabLst/>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0">
            <a:extLst>
              <a:ext uri="{FF2B5EF4-FFF2-40B4-BE49-F238E27FC236}">
                <a16:creationId xmlns:a16="http://schemas.microsoft.com/office/drawing/2014/main" id="{9984EB38-DD6D-2948-996C-2E9069D0A771}"/>
              </a:ext>
            </a:extLst>
          </p:cNvPr>
          <p:cNvSpPr>
            <a:spLocks noGrp="1"/>
          </p:cNvSpPr>
          <p:nvPr>
            <p:ph type="body" sz="quarter" idx="16" hasCustomPrompt="1"/>
          </p:nvPr>
        </p:nvSpPr>
        <p:spPr>
          <a:xfrm>
            <a:off x="164431" y="311726"/>
            <a:ext cx="650484" cy="1092607"/>
          </a:xfrm>
        </p:spPr>
        <p:txBody>
          <a:bodyPr anchor="ctr">
            <a:normAutofit/>
          </a:bodyPr>
          <a:lstStyle>
            <a:lvl1pPr marL="0" indent="0" algn="ctr">
              <a:buFontTx/>
              <a:buNone/>
              <a:defRPr sz="6500">
                <a:solidFill>
                  <a:schemeClr val="accent4"/>
                </a:solidFill>
              </a:defRPr>
            </a:lvl1pPr>
            <a:lvl2pPr>
              <a:defRPr sz="220"/>
            </a:lvl2pPr>
            <a:lvl3pPr marL="1341150" indent="0" algn="l">
              <a:buFontTx/>
              <a:buNone/>
              <a:defRPr sz="6500"/>
            </a:lvl3pPr>
          </a:lstStyle>
          <a:p>
            <a:pPr lvl="0"/>
            <a:r>
              <a:rPr lang="en-US" dirty="0"/>
              <a:t>1</a:t>
            </a:r>
          </a:p>
        </p:txBody>
      </p:sp>
      <p:sp>
        <p:nvSpPr>
          <p:cNvPr id="13" name="Text Placeholder 66">
            <a:extLst>
              <a:ext uri="{FF2B5EF4-FFF2-40B4-BE49-F238E27FC236}">
                <a16:creationId xmlns:a16="http://schemas.microsoft.com/office/drawing/2014/main" id="{81EF9CB8-C11A-5D44-876B-20EA78D2FC69}"/>
              </a:ext>
            </a:extLst>
          </p:cNvPr>
          <p:cNvSpPr>
            <a:spLocks noGrp="1"/>
          </p:cNvSpPr>
          <p:nvPr>
            <p:ph type="body" sz="quarter" idx="26" hasCustomPrompt="1"/>
          </p:nvPr>
        </p:nvSpPr>
        <p:spPr>
          <a:xfrm>
            <a:off x="914402" y="1427746"/>
            <a:ext cx="2266562" cy="318837"/>
          </a:xfrm>
        </p:spPr>
        <p:txBody>
          <a:bodyPr anchor="ctr">
            <a:noAutofit/>
          </a:bodyPr>
          <a:lstStyle>
            <a:lvl1pPr marL="0" indent="0" algn="l">
              <a:buFontTx/>
              <a:buNone/>
              <a:defRPr sz="1600" b="1" u="none">
                <a:solidFill>
                  <a:schemeClr val="tx1"/>
                </a:solidFill>
                <a:latin typeface="Century Gothic" panose="020B0502020202020204" pitchFamily="34" charset="0"/>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Author Name</a:t>
            </a:r>
          </a:p>
        </p:txBody>
      </p:sp>
      <p:cxnSp>
        <p:nvCxnSpPr>
          <p:cNvPr id="17" name="Straight Connector 16">
            <a:extLst>
              <a:ext uri="{FF2B5EF4-FFF2-40B4-BE49-F238E27FC236}">
                <a16:creationId xmlns:a16="http://schemas.microsoft.com/office/drawing/2014/main" id="{63D00EE4-469A-3640-B0D6-93DACF96A278}"/>
              </a:ext>
            </a:extLst>
          </p:cNvPr>
          <p:cNvCxnSpPr>
            <a:cxnSpLocks/>
          </p:cNvCxnSpPr>
          <p:nvPr userDrawn="1"/>
        </p:nvCxnSpPr>
        <p:spPr>
          <a:xfrm>
            <a:off x="814915" y="311728"/>
            <a:ext cx="0" cy="143485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954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ature Double Picture Spr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FD63-8D92-B741-B6B3-1FE000FF2716}"/>
              </a:ext>
            </a:extLst>
          </p:cNvPr>
          <p:cNvSpPr>
            <a:spLocks noGrp="1"/>
          </p:cNvSpPr>
          <p:nvPr>
            <p:ph type="title" hasCustomPrompt="1"/>
          </p:nvPr>
        </p:nvSpPr>
        <p:spPr>
          <a:xfrm>
            <a:off x="914403" y="311727"/>
            <a:ext cx="6336999" cy="1092608"/>
          </a:xfrm>
        </p:spPr>
        <p:txBody>
          <a:bodyPr>
            <a:normAutofit/>
          </a:bodyPr>
          <a:lstStyle>
            <a:lvl1pPr>
              <a:defRPr sz="6500">
                <a:solidFill>
                  <a:schemeClr val="accent4"/>
                </a:solidFill>
              </a:defRPr>
            </a:lvl1pPr>
          </a:lstStyle>
          <a:p>
            <a:r>
              <a:rPr lang="en-US" dirty="0"/>
              <a:t>Feature Title</a:t>
            </a:r>
          </a:p>
        </p:txBody>
      </p:sp>
      <p:sp>
        <p:nvSpPr>
          <p:cNvPr id="3" name="Footer Placeholder 2">
            <a:extLst>
              <a:ext uri="{FF2B5EF4-FFF2-40B4-BE49-F238E27FC236}">
                <a16:creationId xmlns:a16="http://schemas.microsoft.com/office/drawing/2014/main" id="{CC7A09F6-762B-1942-9CA5-5B6680E33E98}"/>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2672542B-48FE-D14C-A887-2A632489482C}"/>
              </a:ext>
            </a:extLst>
          </p:cNvPr>
          <p:cNvSpPr>
            <a:spLocks noGrp="1"/>
          </p:cNvSpPr>
          <p:nvPr>
            <p:ph type="sldNum" sz="quarter" idx="11"/>
          </p:nvPr>
        </p:nvSpPr>
        <p:spPr/>
        <p:txBody>
          <a:bodyPr/>
          <a:lstStyle/>
          <a:p>
            <a:fld id="{CB2079F2-58AF-ED44-82D7-E04B2F6FD686}" type="slidenum">
              <a:rPr lang="en-US" smtClean="0"/>
              <a:pPr/>
              <a:t>‹#›</a:t>
            </a:fld>
            <a:endParaRPr lang="en-US" dirty="0"/>
          </a:p>
        </p:txBody>
      </p:sp>
      <p:sp>
        <p:nvSpPr>
          <p:cNvPr id="5" name="Date Placeholder 4">
            <a:extLst>
              <a:ext uri="{FF2B5EF4-FFF2-40B4-BE49-F238E27FC236}">
                <a16:creationId xmlns:a16="http://schemas.microsoft.com/office/drawing/2014/main" id="{CF6A4B57-8BC2-1446-9E08-DD15BBFF0769}"/>
              </a:ext>
            </a:extLst>
          </p:cNvPr>
          <p:cNvSpPr>
            <a:spLocks noGrp="1"/>
          </p:cNvSpPr>
          <p:nvPr>
            <p:ph type="dt" sz="half" idx="12"/>
          </p:nvPr>
        </p:nvSpPr>
        <p:spPr/>
        <p:txBody>
          <a:bodyPr/>
          <a:lstStyle/>
          <a:p>
            <a:fld id="{BA31AE54-5642-FD4E-8B7A-C786568D42A9}" type="datetimeFigureOut">
              <a:rPr lang="en-US" smtClean="0"/>
              <a:pPr/>
              <a:t>2/3/2021</a:t>
            </a:fld>
            <a:endParaRPr lang="en-US" dirty="0"/>
          </a:p>
        </p:txBody>
      </p:sp>
      <p:cxnSp>
        <p:nvCxnSpPr>
          <p:cNvPr id="8" name="Straight Connector 7">
            <a:extLst>
              <a:ext uri="{FF2B5EF4-FFF2-40B4-BE49-F238E27FC236}">
                <a16:creationId xmlns:a16="http://schemas.microsoft.com/office/drawing/2014/main" id="{4092FED9-F29D-644B-BCF2-2968CED2C749}"/>
              </a:ext>
            </a:extLst>
          </p:cNvPr>
          <p:cNvCxnSpPr>
            <a:cxnSpLocks/>
          </p:cNvCxnSpPr>
          <p:nvPr userDrawn="1"/>
        </p:nvCxnSpPr>
        <p:spPr>
          <a:xfrm>
            <a:off x="814915" y="311728"/>
            <a:ext cx="0" cy="143485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02DDB3CA-4049-BD4C-83A1-7BBF091B277D}"/>
              </a:ext>
            </a:extLst>
          </p:cNvPr>
          <p:cNvSpPr>
            <a:spLocks noGrp="1"/>
          </p:cNvSpPr>
          <p:nvPr>
            <p:ph type="body" sz="quarter" idx="14"/>
          </p:nvPr>
        </p:nvSpPr>
        <p:spPr>
          <a:xfrm>
            <a:off x="415868" y="5613400"/>
            <a:ext cx="6858000" cy="3722688"/>
          </a:xfrm>
        </p:spPr>
        <p:txBody>
          <a:bodyPr numCol="1" spcCol="182880">
            <a:normAutofit/>
          </a:bodyPr>
          <a:lstStyle>
            <a:lvl1pPr marL="0" indent="0">
              <a:lnSpc>
                <a:spcPct val="130000"/>
              </a:lnSpc>
              <a:buNone/>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Box 13">
            <a:extLst>
              <a:ext uri="{FF2B5EF4-FFF2-40B4-BE49-F238E27FC236}">
                <a16:creationId xmlns:a16="http://schemas.microsoft.com/office/drawing/2014/main" id="{52D08331-6544-744C-8571-269612F406D9}"/>
              </a:ext>
            </a:extLst>
          </p:cNvPr>
          <p:cNvSpPr txBox="1"/>
          <p:nvPr userDrawn="1"/>
        </p:nvSpPr>
        <p:spPr>
          <a:xfrm>
            <a:off x="7772400" y="311727"/>
            <a:ext cx="7607970" cy="9024361"/>
          </a:xfrm>
          <a:prstGeom prst="rect">
            <a:avLst/>
          </a:prstGeom>
          <a:noFill/>
        </p:spPr>
        <p:txBody>
          <a:bodyPr wrap="square" rtlCol="0">
            <a:spAutoFit/>
          </a:bodyPr>
          <a:lstStyle/>
          <a:p>
            <a:endParaRPr lang="en-US" dirty="0"/>
          </a:p>
        </p:txBody>
      </p:sp>
      <p:sp>
        <p:nvSpPr>
          <p:cNvPr id="15" name="Text Placeholder 11">
            <a:extLst>
              <a:ext uri="{FF2B5EF4-FFF2-40B4-BE49-F238E27FC236}">
                <a16:creationId xmlns:a16="http://schemas.microsoft.com/office/drawing/2014/main" id="{5A048A91-9FD9-5B42-9AFE-B422C920234C}"/>
              </a:ext>
            </a:extLst>
          </p:cNvPr>
          <p:cNvSpPr>
            <a:spLocks noGrp="1"/>
          </p:cNvSpPr>
          <p:nvPr>
            <p:ph type="body" sz="quarter" idx="15"/>
          </p:nvPr>
        </p:nvSpPr>
        <p:spPr>
          <a:xfrm>
            <a:off x="7772400" y="311727"/>
            <a:ext cx="7607970" cy="5017585"/>
          </a:xfrm>
        </p:spPr>
        <p:txBody>
          <a:bodyPr numCol="2" spcCol="182880">
            <a:normAutofit/>
          </a:bodyPr>
          <a:lstStyle>
            <a:lvl1pPr marL="0" marR="0" indent="0" algn="l" defTabSz="1341150" rtl="0" eaLnBrk="1" fontAlgn="auto" latinLnBrk="0" hangingPunct="1">
              <a:lnSpc>
                <a:spcPct val="130000"/>
              </a:lnSpc>
              <a:spcBef>
                <a:spcPts val="1467"/>
              </a:spcBef>
              <a:spcAft>
                <a:spcPts val="0"/>
              </a:spcAft>
              <a:buClrTx/>
              <a:buSzTx/>
              <a:buFont typeface="Arial" panose="020B0604020202020204" pitchFamily="34" charset="0"/>
              <a:buNone/>
              <a:tabLst/>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D46783C4-8F93-F94E-B6D3-5BE51513E0E5}"/>
              </a:ext>
            </a:extLst>
          </p:cNvPr>
          <p:cNvCxnSpPr>
            <a:cxnSpLocks/>
          </p:cNvCxnSpPr>
          <p:nvPr userDrawn="1"/>
        </p:nvCxnSpPr>
        <p:spPr>
          <a:xfrm flipH="1">
            <a:off x="1160130" y="5174749"/>
            <a:ext cx="502477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 name="Picture Placeholder 9">
            <a:extLst>
              <a:ext uri="{FF2B5EF4-FFF2-40B4-BE49-F238E27FC236}">
                <a16:creationId xmlns:a16="http://schemas.microsoft.com/office/drawing/2014/main" id="{437E525F-D5A8-D64A-B798-142591204945}"/>
              </a:ext>
            </a:extLst>
          </p:cNvPr>
          <p:cNvSpPr>
            <a:spLocks noGrp="1"/>
          </p:cNvSpPr>
          <p:nvPr>
            <p:ph type="pic" sz="quarter" idx="17"/>
          </p:nvPr>
        </p:nvSpPr>
        <p:spPr>
          <a:xfrm>
            <a:off x="7855758" y="5613400"/>
            <a:ext cx="7524611" cy="3722688"/>
          </a:xfrm>
        </p:spPr>
        <p:txBody>
          <a:bodyPr/>
          <a:lstStyle/>
          <a:p>
            <a:r>
              <a:rPr lang="en-US"/>
              <a:t>Click icon to add picture</a:t>
            </a:r>
            <a:endParaRPr lang="en-US" dirty="0"/>
          </a:p>
        </p:txBody>
      </p:sp>
      <p:sp>
        <p:nvSpPr>
          <p:cNvPr id="16" name="Picture Placeholder 9">
            <a:extLst>
              <a:ext uri="{FF2B5EF4-FFF2-40B4-BE49-F238E27FC236}">
                <a16:creationId xmlns:a16="http://schemas.microsoft.com/office/drawing/2014/main" id="{E705A1A8-3E55-7D4E-913B-4F2352440716}"/>
              </a:ext>
            </a:extLst>
          </p:cNvPr>
          <p:cNvSpPr>
            <a:spLocks noGrp="1"/>
          </p:cNvSpPr>
          <p:nvPr>
            <p:ph type="pic" sz="quarter" idx="13"/>
          </p:nvPr>
        </p:nvSpPr>
        <p:spPr>
          <a:xfrm>
            <a:off x="415868" y="1932206"/>
            <a:ext cx="6835538" cy="3447444"/>
          </a:xfrm>
        </p:spPr>
        <p:txBody>
          <a:bodyPr/>
          <a:lstStyle/>
          <a:p>
            <a:r>
              <a:rPr lang="en-US"/>
              <a:t>Click icon to add picture</a:t>
            </a:r>
            <a:endParaRPr lang="en-US" dirty="0"/>
          </a:p>
        </p:txBody>
      </p:sp>
      <p:sp>
        <p:nvSpPr>
          <p:cNvPr id="18" name="Text Placeholder 66">
            <a:extLst>
              <a:ext uri="{FF2B5EF4-FFF2-40B4-BE49-F238E27FC236}">
                <a16:creationId xmlns:a16="http://schemas.microsoft.com/office/drawing/2014/main" id="{B6C80278-5269-F841-93D4-E56B3EEA607C}"/>
              </a:ext>
            </a:extLst>
          </p:cNvPr>
          <p:cNvSpPr>
            <a:spLocks noGrp="1"/>
          </p:cNvSpPr>
          <p:nvPr>
            <p:ph type="body" sz="quarter" idx="26" hasCustomPrompt="1"/>
          </p:nvPr>
        </p:nvSpPr>
        <p:spPr>
          <a:xfrm>
            <a:off x="914402" y="1427746"/>
            <a:ext cx="2266562" cy="318837"/>
          </a:xfrm>
        </p:spPr>
        <p:txBody>
          <a:bodyPr anchor="ctr">
            <a:noAutofit/>
          </a:bodyPr>
          <a:lstStyle>
            <a:lvl1pPr marL="0" indent="0" algn="l">
              <a:buFontTx/>
              <a:buNone/>
              <a:defRPr sz="1600" b="1" u="none">
                <a:solidFill>
                  <a:schemeClr val="tx1"/>
                </a:solidFill>
                <a:latin typeface="Century Gothic" panose="020B0502020202020204" pitchFamily="34" charset="0"/>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Author Name</a:t>
            </a:r>
          </a:p>
        </p:txBody>
      </p:sp>
      <p:sp>
        <p:nvSpPr>
          <p:cNvPr id="19" name="Text Placeholder 10">
            <a:extLst>
              <a:ext uri="{FF2B5EF4-FFF2-40B4-BE49-F238E27FC236}">
                <a16:creationId xmlns:a16="http://schemas.microsoft.com/office/drawing/2014/main" id="{EBCDE509-A226-5A4B-970D-4FE7712C644F}"/>
              </a:ext>
            </a:extLst>
          </p:cNvPr>
          <p:cNvSpPr>
            <a:spLocks noGrp="1"/>
          </p:cNvSpPr>
          <p:nvPr>
            <p:ph type="body" sz="quarter" idx="16" hasCustomPrompt="1"/>
          </p:nvPr>
        </p:nvSpPr>
        <p:spPr>
          <a:xfrm>
            <a:off x="164431" y="311726"/>
            <a:ext cx="650484" cy="1092607"/>
          </a:xfrm>
        </p:spPr>
        <p:txBody>
          <a:bodyPr anchor="ctr">
            <a:normAutofit/>
          </a:bodyPr>
          <a:lstStyle>
            <a:lvl1pPr marL="0" indent="0" algn="ctr">
              <a:buFontTx/>
              <a:buNone/>
              <a:defRPr sz="6500">
                <a:solidFill>
                  <a:schemeClr val="accent4"/>
                </a:solidFill>
              </a:defRPr>
            </a:lvl1pPr>
            <a:lvl2pPr>
              <a:defRPr sz="220"/>
            </a:lvl2pPr>
            <a:lvl3pPr marL="1341150" indent="0" algn="l">
              <a:buFontTx/>
              <a:buNone/>
              <a:defRPr sz="6500"/>
            </a:lvl3pPr>
          </a:lstStyle>
          <a:p>
            <a:pPr lvl="0"/>
            <a:r>
              <a:rPr lang="en-US" dirty="0"/>
              <a:t>1</a:t>
            </a:r>
          </a:p>
        </p:txBody>
      </p:sp>
    </p:spTree>
    <p:extLst>
      <p:ext uri="{BB962C8B-B14F-4D97-AF65-F5344CB8AC3E}">
        <p14:creationId xmlns:p14="http://schemas.microsoft.com/office/powerpoint/2010/main" val="1360070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Side Fea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FD63-8D92-B741-B6B3-1FE000FF2716}"/>
              </a:ext>
            </a:extLst>
          </p:cNvPr>
          <p:cNvSpPr>
            <a:spLocks noGrp="1"/>
          </p:cNvSpPr>
          <p:nvPr>
            <p:ph type="title" hasCustomPrompt="1"/>
          </p:nvPr>
        </p:nvSpPr>
        <p:spPr>
          <a:xfrm>
            <a:off x="8894622" y="311727"/>
            <a:ext cx="6110764" cy="1092608"/>
          </a:xfrm>
        </p:spPr>
        <p:txBody>
          <a:bodyPr>
            <a:normAutofit/>
          </a:bodyPr>
          <a:lstStyle>
            <a:lvl1pPr>
              <a:defRPr sz="6500">
                <a:solidFill>
                  <a:schemeClr val="accent4"/>
                </a:solidFill>
              </a:defRPr>
            </a:lvl1pPr>
          </a:lstStyle>
          <a:p>
            <a:r>
              <a:rPr lang="en-US" dirty="0"/>
              <a:t>Feature Title</a:t>
            </a:r>
          </a:p>
        </p:txBody>
      </p:sp>
      <p:sp>
        <p:nvSpPr>
          <p:cNvPr id="3" name="Footer Placeholder 2">
            <a:extLst>
              <a:ext uri="{FF2B5EF4-FFF2-40B4-BE49-F238E27FC236}">
                <a16:creationId xmlns:a16="http://schemas.microsoft.com/office/drawing/2014/main" id="{CC7A09F6-762B-1942-9CA5-5B6680E33E98}"/>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2672542B-48FE-D14C-A887-2A632489482C}"/>
              </a:ext>
            </a:extLst>
          </p:cNvPr>
          <p:cNvSpPr>
            <a:spLocks noGrp="1"/>
          </p:cNvSpPr>
          <p:nvPr>
            <p:ph type="sldNum" sz="quarter" idx="11"/>
          </p:nvPr>
        </p:nvSpPr>
        <p:spPr/>
        <p:txBody>
          <a:bodyPr/>
          <a:lstStyle/>
          <a:p>
            <a:fld id="{CB2079F2-58AF-ED44-82D7-E04B2F6FD686}" type="slidenum">
              <a:rPr lang="en-US" smtClean="0"/>
              <a:pPr/>
              <a:t>‹#›</a:t>
            </a:fld>
            <a:endParaRPr lang="en-US" dirty="0"/>
          </a:p>
        </p:txBody>
      </p:sp>
      <p:sp>
        <p:nvSpPr>
          <p:cNvPr id="5" name="Date Placeholder 4">
            <a:extLst>
              <a:ext uri="{FF2B5EF4-FFF2-40B4-BE49-F238E27FC236}">
                <a16:creationId xmlns:a16="http://schemas.microsoft.com/office/drawing/2014/main" id="{CF6A4B57-8BC2-1446-9E08-DD15BBFF0769}"/>
              </a:ext>
            </a:extLst>
          </p:cNvPr>
          <p:cNvSpPr>
            <a:spLocks noGrp="1"/>
          </p:cNvSpPr>
          <p:nvPr>
            <p:ph type="dt" sz="half" idx="12"/>
          </p:nvPr>
        </p:nvSpPr>
        <p:spPr/>
        <p:txBody>
          <a:bodyPr/>
          <a:lstStyle/>
          <a:p>
            <a:fld id="{BA31AE54-5642-FD4E-8B7A-C786568D42A9}" type="datetimeFigureOut">
              <a:rPr lang="en-US" smtClean="0"/>
              <a:pPr/>
              <a:t>2/3/2021</a:t>
            </a:fld>
            <a:endParaRPr lang="en-US" dirty="0"/>
          </a:p>
        </p:txBody>
      </p:sp>
      <p:cxnSp>
        <p:nvCxnSpPr>
          <p:cNvPr id="8" name="Straight Connector 7">
            <a:extLst>
              <a:ext uri="{FF2B5EF4-FFF2-40B4-BE49-F238E27FC236}">
                <a16:creationId xmlns:a16="http://schemas.microsoft.com/office/drawing/2014/main" id="{4092FED9-F29D-644B-BCF2-2968CED2C749}"/>
              </a:ext>
            </a:extLst>
          </p:cNvPr>
          <p:cNvCxnSpPr>
            <a:cxnSpLocks/>
          </p:cNvCxnSpPr>
          <p:nvPr userDrawn="1"/>
        </p:nvCxnSpPr>
        <p:spPr>
          <a:xfrm>
            <a:off x="8795133" y="311728"/>
            <a:ext cx="0" cy="143485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C04A0D6F-F996-434B-9FCE-1D573737EED5}"/>
              </a:ext>
            </a:extLst>
          </p:cNvPr>
          <p:cNvSpPr>
            <a:spLocks noGrp="1"/>
          </p:cNvSpPr>
          <p:nvPr>
            <p:ph type="pic" sz="quarter" idx="13"/>
          </p:nvPr>
        </p:nvSpPr>
        <p:spPr>
          <a:xfrm>
            <a:off x="415868" y="311727"/>
            <a:ext cx="6835538" cy="4405747"/>
          </a:xfrm>
        </p:spPr>
        <p:txBody>
          <a:bodyPr/>
          <a:lstStyle/>
          <a:p>
            <a:r>
              <a:rPr lang="en-US"/>
              <a:t>Click icon to add picture</a:t>
            </a:r>
            <a:endParaRPr lang="en-US" dirty="0"/>
          </a:p>
        </p:txBody>
      </p:sp>
      <p:sp>
        <p:nvSpPr>
          <p:cNvPr id="12" name="Text Placeholder 11">
            <a:extLst>
              <a:ext uri="{FF2B5EF4-FFF2-40B4-BE49-F238E27FC236}">
                <a16:creationId xmlns:a16="http://schemas.microsoft.com/office/drawing/2014/main" id="{02DDB3CA-4049-BD4C-83A1-7BBF091B277D}"/>
              </a:ext>
            </a:extLst>
          </p:cNvPr>
          <p:cNvSpPr>
            <a:spLocks noGrp="1"/>
          </p:cNvSpPr>
          <p:nvPr>
            <p:ph type="body" sz="quarter" idx="14"/>
          </p:nvPr>
        </p:nvSpPr>
        <p:spPr>
          <a:xfrm>
            <a:off x="415868" y="5613400"/>
            <a:ext cx="6858000" cy="3722688"/>
          </a:xfrm>
        </p:spPr>
        <p:txBody>
          <a:bodyPr numCol="1" spcCol="182880">
            <a:normAutofit/>
          </a:bodyPr>
          <a:lstStyle>
            <a:lvl1pPr marL="0" indent="0">
              <a:lnSpc>
                <a:spcPct val="130000"/>
              </a:lnSpc>
              <a:buNone/>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D46783C4-8F93-F94E-B6D3-5BE51513E0E5}"/>
              </a:ext>
            </a:extLst>
          </p:cNvPr>
          <p:cNvCxnSpPr>
            <a:cxnSpLocks/>
          </p:cNvCxnSpPr>
          <p:nvPr userDrawn="1"/>
        </p:nvCxnSpPr>
        <p:spPr>
          <a:xfrm flipH="1">
            <a:off x="1160130" y="5207407"/>
            <a:ext cx="502477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AA6469F6-8A92-1342-9B85-AAD81B7C60F3}"/>
              </a:ext>
            </a:extLst>
          </p:cNvPr>
          <p:cNvSpPr>
            <a:spLocks noGrp="1"/>
          </p:cNvSpPr>
          <p:nvPr>
            <p:ph type="body" sz="quarter" idx="16" hasCustomPrompt="1"/>
          </p:nvPr>
        </p:nvSpPr>
        <p:spPr>
          <a:xfrm>
            <a:off x="8144648" y="311728"/>
            <a:ext cx="571265" cy="1092608"/>
          </a:xfrm>
        </p:spPr>
        <p:txBody>
          <a:bodyPr anchor="ctr">
            <a:normAutofit/>
          </a:bodyPr>
          <a:lstStyle>
            <a:lvl1pPr marL="0" indent="0" algn="ctr">
              <a:buFontTx/>
              <a:buNone/>
              <a:defRPr sz="6500">
                <a:solidFill>
                  <a:schemeClr val="accent4"/>
                </a:solidFill>
              </a:defRPr>
            </a:lvl1pPr>
            <a:lvl2pPr>
              <a:defRPr sz="220"/>
            </a:lvl2pPr>
            <a:lvl3pPr marL="1341150" indent="0" algn="l">
              <a:buFontTx/>
              <a:buNone/>
              <a:defRPr sz="6500"/>
            </a:lvl3pPr>
          </a:lstStyle>
          <a:p>
            <a:pPr lvl="0"/>
            <a:r>
              <a:rPr lang="en-US" dirty="0"/>
              <a:t>1</a:t>
            </a:r>
          </a:p>
        </p:txBody>
      </p:sp>
      <p:sp>
        <p:nvSpPr>
          <p:cNvPr id="16" name="Text Placeholder 11">
            <a:extLst>
              <a:ext uri="{FF2B5EF4-FFF2-40B4-BE49-F238E27FC236}">
                <a16:creationId xmlns:a16="http://schemas.microsoft.com/office/drawing/2014/main" id="{400C6FD2-A548-2549-8D86-FA38F1549EA0}"/>
              </a:ext>
            </a:extLst>
          </p:cNvPr>
          <p:cNvSpPr>
            <a:spLocks noGrp="1"/>
          </p:cNvSpPr>
          <p:nvPr>
            <p:ph type="body" sz="quarter" idx="17"/>
          </p:nvPr>
        </p:nvSpPr>
        <p:spPr>
          <a:xfrm>
            <a:off x="8147385" y="2030670"/>
            <a:ext cx="6858000" cy="2686804"/>
          </a:xfrm>
        </p:spPr>
        <p:txBody>
          <a:bodyPr numCol="1" spcCol="182880">
            <a:normAutofit/>
          </a:bodyPr>
          <a:lstStyle>
            <a:lvl1pPr marL="0" indent="0">
              <a:lnSpc>
                <a:spcPct val="130000"/>
              </a:lnSpc>
              <a:buNone/>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9">
            <a:extLst>
              <a:ext uri="{FF2B5EF4-FFF2-40B4-BE49-F238E27FC236}">
                <a16:creationId xmlns:a16="http://schemas.microsoft.com/office/drawing/2014/main" id="{7AA6FF2E-40FF-7344-A179-0FDD7E84F5B4}"/>
              </a:ext>
            </a:extLst>
          </p:cNvPr>
          <p:cNvSpPr>
            <a:spLocks noGrp="1"/>
          </p:cNvSpPr>
          <p:nvPr>
            <p:ph type="pic" sz="quarter" idx="18"/>
          </p:nvPr>
        </p:nvSpPr>
        <p:spPr>
          <a:xfrm>
            <a:off x="8169847" y="4976584"/>
            <a:ext cx="6835538" cy="4359504"/>
          </a:xfrm>
        </p:spPr>
        <p:txBody>
          <a:bodyPr/>
          <a:lstStyle/>
          <a:p>
            <a:r>
              <a:rPr lang="en-US"/>
              <a:t>Click icon to add picture</a:t>
            </a:r>
            <a:endParaRPr lang="en-US" dirty="0"/>
          </a:p>
        </p:txBody>
      </p:sp>
      <p:cxnSp>
        <p:nvCxnSpPr>
          <p:cNvPr id="19" name="Straight Connector 18">
            <a:extLst>
              <a:ext uri="{FF2B5EF4-FFF2-40B4-BE49-F238E27FC236}">
                <a16:creationId xmlns:a16="http://schemas.microsoft.com/office/drawing/2014/main" id="{09A83D20-4202-F241-9C0A-9C2E1BF17F07}"/>
              </a:ext>
            </a:extLst>
          </p:cNvPr>
          <p:cNvCxnSpPr>
            <a:cxnSpLocks/>
          </p:cNvCxnSpPr>
          <p:nvPr userDrawn="1"/>
        </p:nvCxnSpPr>
        <p:spPr>
          <a:xfrm>
            <a:off x="15280979" y="0"/>
            <a:ext cx="0" cy="9569837"/>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4" name="Text Placeholder 66">
            <a:extLst>
              <a:ext uri="{FF2B5EF4-FFF2-40B4-BE49-F238E27FC236}">
                <a16:creationId xmlns:a16="http://schemas.microsoft.com/office/drawing/2014/main" id="{80B38B21-F112-9449-BA76-934FDA0FFACE}"/>
              </a:ext>
            </a:extLst>
          </p:cNvPr>
          <p:cNvSpPr>
            <a:spLocks noGrp="1"/>
          </p:cNvSpPr>
          <p:nvPr>
            <p:ph type="body" sz="quarter" idx="26" hasCustomPrompt="1"/>
          </p:nvPr>
        </p:nvSpPr>
        <p:spPr>
          <a:xfrm>
            <a:off x="8894622" y="1427746"/>
            <a:ext cx="2266562" cy="318837"/>
          </a:xfrm>
        </p:spPr>
        <p:txBody>
          <a:bodyPr anchor="ctr">
            <a:noAutofit/>
          </a:bodyPr>
          <a:lstStyle>
            <a:lvl1pPr marL="0" indent="0" algn="l">
              <a:buFontTx/>
              <a:buNone/>
              <a:defRPr sz="1600" b="1" u="none">
                <a:solidFill>
                  <a:schemeClr val="tx1"/>
                </a:solidFill>
                <a:latin typeface="Century Gothic" panose="020B0502020202020204" pitchFamily="34" charset="0"/>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Author Name</a:t>
            </a:r>
          </a:p>
        </p:txBody>
      </p:sp>
    </p:spTree>
    <p:extLst>
      <p:ext uri="{BB962C8B-B14F-4D97-AF65-F5344CB8AC3E}">
        <p14:creationId xmlns:p14="http://schemas.microsoft.com/office/powerpoint/2010/main" val="36380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Picture Spr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FD63-8D92-B741-B6B3-1FE000FF2716}"/>
              </a:ext>
            </a:extLst>
          </p:cNvPr>
          <p:cNvSpPr>
            <a:spLocks noGrp="1"/>
          </p:cNvSpPr>
          <p:nvPr>
            <p:ph type="title" hasCustomPrompt="1"/>
          </p:nvPr>
        </p:nvSpPr>
        <p:spPr>
          <a:xfrm>
            <a:off x="8894622" y="311727"/>
            <a:ext cx="6110764" cy="467205"/>
          </a:xfrm>
        </p:spPr>
        <p:txBody>
          <a:bodyPr anchor="ctr">
            <a:normAutofit/>
          </a:bodyPr>
          <a:lstStyle>
            <a:lvl1pPr>
              <a:defRPr sz="3200">
                <a:solidFill>
                  <a:schemeClr val="accent4"/>
                </a:solidFill>
              </a:defRPr>
            </a:lvl1pPr>
          </a:lstStyle>
          <a:p>
            <a:r>
              <a:rPr lang="en-US" dirty="0"/>
              <a:t>Feature Title</a:t>
            </a:r>
          </a:p>
        </p:txBody>
      </p:sp>
      <p:sp>
        <p:nvSpPr>
          <p:cNvPr id="3" name="Footer Placeholder 2">
            <a:extLst>
              <a:ext uri="{FF2B5EF4-FFF2-40B4-BE49-F238E27FC236}">
                <a16:creationId xmlns:a16="http://schemas.microsoft.com/office/drawing/2014/main" id="{CC7A09F6-762B-1942-9CA5-5B6680E33E98}"/>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2672542B-48FE-D14C-A887-2A632489482C}"/>
              </a:ext>
            </a:extLst>
          </p:cNvPr>
          <p:cNvSpPr>
            <a:spLocks noGrp="1"/>
          </p:cNvSpPr>
          <p:nvPr>
            <p:ph type="sldNum" sz="quarter" idx="11"/>
          </p:nvPr>
        </p:nvSpPr>
        <p:spPr/>
        <p:txBody>
          <a:bodyPr/>
          <a:lstStyle/>
          <a:p>
            <a:fld id="{CB2079F2-58AF-ED44-82D7-E04B2F6FD686}" type="slidenum">
              <a:rPr lang="en-US" smtClean="0"/>
              <a:pPr/>
              <a:t>‹#›</a:t>
            </a:fld>
            <a:endParaRPr lang="en-US" dirty="0"/>
          </a:p>
        </p:txBody>
      </p:sp>
      <p:sp>
        <p:nvSpPr>
          <p:cNvPr id="5" name="Date Placeholder 4">
            <a:extLst>
              <a:ext uri="{FF2B5EF4-FFF2-40B4-BE49-F238E27FC236}">
                <a16:creationId xmlns:a16="http://schemas.microsoft.com/office/drawing/2014/main" id="{CF6A4B57-8BC2-1446-9E08-DD15BBFF0769}"/>
              </a:ext>
            </a:extLst>
          </p:cNvPr>
          <p:cNvSpPr>
            <a:spLocks noGrp="1"/>
          </p:cNvSpPr>
          <p:nvPr>
            <p:ph type="dt" sz="half" idx="12"/>
          </p:nvPr>
        </p:nvSpPr>
        <p:spPr/>
        <p:txBody>
          <a:bodyPr/>
          <a:lstStyle/>
          <a:p>
            <a:fld id="{BA31AE54-5642-FD4E-8B7A-C786568D42A9}" type="datetimeFigureOut">
              <a:rPr lang="en-US" smtClean="0"/>
              <a:pPr/>
              <a:t>2/3/2021</a:t>
            </a:fld>
            <a:endParaRPr lang="en-US" dirty="0"/>
          </a:p>
        </p:txBody>
      </p:sp>
      <p:cxnSp>
        <p:nvCxnSpPr>
          <p:cNvPr id="8" name="Straight Connector 7">
            <a:extLst>
              <a:ext uri="{FF2B5EF4-FFF2-40B4-BE49-F238E27FC236}">
                <a16:creationId xmlns:a16="http://schemas.microsoft.com/office/drawing/2014/main" id="{4092FED9-F29D-644B-BCF2-2968CED2C749}"/>
              </a:ext>
            </a:extLst>
          </p:cNvPr>
          <p:cNvCxnSpPr>
            <a:cxnSpLocks/>
          </p:cNvCxnSpPr>
          <p:nvPr userDrawn="1"/>
        </p:nvCxnSpPr>
        <p:spPr>
          <a:xfrm>
            <a:off x="8795133" y="311728"/>
            <a:ext cx="0" cy="76999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C04A0D6F-F996-434B-9FCE-1D573737EED5}"/>
              </a:ext>
            </a:extLst>
          </p:cNvPr>
          <p:cNvSpPr>
            <a:spLocks noGrp="1"/>
          </p:cNvSpPr>
          <p:nvPr>
            <p:ph type="pic" sz="quarter" idx="13"/>
          </p:nvPr>
        </p:nvSpPr>
        <p:spPr>
          <a:xfrm>
            <a:off x="415868" y="311727"/>
            <a:ext cx="6835538" cy="7897091"/>
          </a:xfrm>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AA6469F6-8A92-1342-9B85-AAD81B7C60F3}"/>
              </a:ext>
            </a:extLst>
          </p:cNvPr>
          <p:cNvSpPr>
            <a:spLocks noGrp="1"/>
          </p:cNvSpPr>
          <p:nvPr>
            <p:ph type="body" sz="quarter" idx="16" hasCustomPrompt="1"/>
          </p:nvPr>
        </p:nvSpPr>
        <p:spPr>
          <a:xfrm>
            <a:off x="8144648" y="311728"/>
            <a:ext cx="571265" cy="467204"/>
          </a:xfrm>
        </p:spPr>
        <p:txBody>
          <a:bodyPr anchor="ctr">
            <a:normAutofit/>
          </a:bodyPr>
          <a:lstStyle>
            <a:lvl1pPr marL="0" indent="0" algn="ctr">
              <a:buFontTx/>
              <a:buNone/>
              <a:defRPr sz="3200">
                <a:solidFill>
                  <a:schemeClr val="accent4"/>
                </a:solidFill>
              </a:defRPr>
            </a:lvl1pPr>
            <a:lvl2pPr>
              <a:defRPr sz="220"/>
            </a:lvl2pPr>
            <a:lvl3pPr marL="1341150" indent="0" algn="l">
              <a:buFontTx/>
              <a:buNone/>
              <a:defRPr sz="6500"/>
            </a:lvl3pPr>
          </a:lstStyle>
          <a:p>
            <a:pPr lvl="0"/>
            <a:r>
              <a:rPr lang="en-US" dirty="0"/>
              <a:t>1</a:t>
            </a:r>
          </a:p>
        </p:txBody>
      </p:sp>
      <p:sp>
        <p:nvSpPr>
          <p:cNvPr id="16" name="Text Placeholder 11">
            <a:extLst>
              <a:ext uri="{FF2B5EF4-FFF2-40B4-BE49-F238E27FC236}">
                <a16:creationId xmlns:a16="http://schemas.microsoft.com/office/drawing/2014/main" id="{400C6FD2-A548-2549-8D86-FA38F1549EA0}"/>
              </a:ext>
            </a:extLst>
          </p:cNvPr>
          <p:cNvSpPr>
            <a:spLocks noGrp="1"/>
          </p:cNvSpPr>
          <p:nvPr>
            <p:ph type="body" sz="quarter" idx="17"/>
          </p:nvPr>
        </p:nvSpPr>
        <p:spPr>
          <a:xfrm>
            <a:off x="8147385" y="1230094"/>
            <a:ext cx="6858000" cy="2968682"/>
          </a:xfrm>
        </p:spPr>
        <p:txBody>
          <a:bodyPr numCol="1" spcCol="182880">
            <a:normAutofit/>
          </a:bodyPr>
          <a:lstStyle>
            <a:lvl1pPr marL="0" indent="0">
              <a:lnSpc>
                <a:spcPct val="130000"/>
              </a:lnSpc>
              <a:buNone/>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999B7129-2521-DD42-859F-57873D4CC931}"/>
              </a:ext>
            </a:extLst>
          </p:cNvPr>
          <p:cNvSpPr>
            <a:spLocks noGrp="1"/>
          </p:cNvSpPr>
          <p:nvPr>
            <p:ph type="body" sz="quarter" idx="19" hasCustomPrompt="1"/>
          </p:nvPr>
        </p:nvSpPr>
        <p:spPr>
          <a:xfrm>
            <a:off x="393406" y="8447190"/>
            <a:ext cx="6858000" cy="888898"/>
          </a:xfrm>
        </p:spPr>
        <p:txBody>
          <a:bodyPr numCol="1" spcCol="182880">
            <a:normAutofit/>
          </a:bodyPr>
          <a:lstStyle>
            <a:lvl1pPr marL="0" indent="0">
              <a:lnSpc>
                <a:spcPct val="130000"/>
              </a:lnSpc>
              <a:buNone/>
              <a:defRPr sz="1400" b="1">
                <a:solidFill>
                  <a:schemeClr val="tx1">
                    <a:lumMod val="65000"/>
                    <a:lumOff val="35000"/>
                  </a:schemeClr>
                </a:solidFill>
              </a:defRPr>
            </a:lvl1pPr>
            <a:lvl2pPr>
              <a:defRPr sz="1600"/>
            </a:lvl2pPr>
            <a:lvl3pPr>
              <a:defRPr sz="1400"/>
            </a:lvl3pPr>
            <a:lvl4pPr>
              <a:defRPr sz="1200"/>
            </a:lvl4pPr>
            <a:lvl5pPr>
              <a:defRPr sz="1200"/>
            </a:lvl5pPr>
          </a:lstStyle>
          <a:p>
            <a:pPr lvl="0"/>
            <a:r>
              <a:rPr lang="en-US" dirty="0"/>
              <a:t>Picture caption can be written here.</a:t>
            </a:r>
          </a:p>
        </p:txBody>
      </p:sp>
      <p:sp>
        <p:nvSpPr>
          <p:cNvPr id="17" name="Text Placeholder 11">
            <a:extLst>
              <a:ext uri="{FF2B5EF4-FFF2-40B4-BE49-F238E27FC236}">
                <a16:creationId xmlns:a16="http://schemas.microsoft.com/office/drawing/2014/main" id="{C6AD0CFE-ADF0-1349-9915-E5938CF909D8}"/>
              </a:ext>
            </a:extLst>
          </p:cNvPr>
          <p:cNvSpPr>
            <a:spLocks noGrp="1"/>
          </p:cNvSpPr>
          <p:nvPr>
            <p:ph type="body" sz="quarter" idx="20"/>
          </p:nvPr>
        </p:nvSpPr>
        <p:spPr>
          <a:xfrm>
            <a:off x="8147385" y="4795935"/>
            <a:ext cx="6858000" cy="4540152"/>
          </a:xfrm>
        </p:spPr>
        <p:txBody>
          <a:bodyPr numCol="2" spcCol="182880">
            <a:normAutofit/>
          </a:bodyPr>
          <a:lstStyle>
            <a:lvl1pPr marL="0" indent="0">
              <a:lnSpc>
                <a:spcPct val="130000"/>
              </a:lnSpc>
              <a:buNone/>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a:extLst>
              <a:ext uri="{FF2B5EF4-FFF2-40B4-BE49-F238E27FC236}">
                <a16:creationId xmlns:a16="http://schemas.microsoft.com/office/drawing/2014/main" id="{5AEA25B5-BD30-7942-99FD-AC4C77EFF5F9}"/>
              </a:ext>
            </a:extLst>
          </p:cNvPr>
          <p:cNvCxnSpPr>
            <a:cxnSpLocks/>
          </p:cNvCxnSpPr>
          <p:nvPr userDrawn="1"/>
        </p:nvCxnSpPr>
        <p:spPr>
          <a:xfrm flipH="1">
            <a:off x="9255195" y="4498281"/>
            <a:ext cx="502477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D01D-2874-414D-824C-B7B9CF3CEF2B}"/>
              </a:ext>
            </a:extLst>
          </p:cNvPr>
          <p:cNvCxnSpPr>
            <a:cxnSpLocks/>
          </p:cNvCxnSpPr>
          <p:nvPr userDrawn="1"/>
        </p:nvCxnSpPr>
        <p:spPr>
          <a:xfrm>
            <a:off x="15280979" y="0"/>
            <a:ext cx="0" cy="9569837"/>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5" name="Text Placeholder 66">
            <a:extLst>
              <a:ext uri="{FF2B5EF4-FFF2-40B4-BE49-F238E27FC236}">
                <a16:creationId xmlns:a16="http://schemas.microsoft.com/office/drawing/2014/main" id="{9A93C115-139C-0B43-AAB3-91C0166FE1C4}"/>
              </a:ext>
            </a:extLst>
          </p:cNvPr>
          <p:cNvSpPr>
            <a:spLocks noGrp="1"/>
          </p:cNvSpPr>
          <p:nvPr>
            <p:ph type="body" sz="quarter" idx="26" hasCustomPrompt="1"/>
          </p:nvPr>
        </p:nvSpPr>
        <p:spPr>
          <a:xfrm>
            <a:off x="8894622" y="762889"/>
            <a:ext cx="2266562" cy="318837"/>
          </a:xfrm>
        </p:spPr>
        <p:txBody>
          <a:bodyPr anchor="ctr">
            <a:noAutofit/>
          </a:bodyPr>
          <a:lstStyle>
            <a:lvl1pPr marL="0" indent="0" algn="l">
              <a:buFontTx/>
              <a:buNone/>
              <a:defRPr sz="1600" b="1" u="none">
                <a:solidFill>
                  <a:schemeClr val="tx1"/>
                </a:solidFill>
                <a:latin typeface="Century Gothic" panose="020B0502020202020204" pitchFamily="34" charset="0"/>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Author Name</a:t>
            </a:r>
          </a:p>
        </p:txBody>
      </p:sp>
    </p:spTree>
    <p:extLst>
      <p:ext uri="{BB962C8B-B14F-4D97-AF65-F5344CB8AC3E}">
        <p14:creationId xmlns:p14="http://schemas.microsoft.com/office/powerpoint/2010/main" val="2601194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iple Picture Sprea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921D8E-EF44-4748-81DF-77CB41402F76}"/>
              </a:ext>
            </a:extLst>
          </p:cNvPr>
          <p:cNvSpPr/>
          <p:nvPr userDrawn="1"/>
        </p:nvSpPr>
        <p:spPr>
          <a:xfrm>
            <a:off x="7726226" y="4482863"/>
            <a:ext cx="7818574" cy="515857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2FFD63-8D92-B741-B6B3-1FE000FF2716}"/>
              </a:ext>
            </a:extLst>
          </p:cNvPr>
          <p:cNvSpPr>
            <a:spLocks noGrp="1"/>
          </p:cNvSpPr>
          <p:nvPr>
            <p:ph type="title" hasCustomPrompt="1"/>
          </p:nvPr>
        </p:nvSpPr>
        <p:spPr>
          <a:xfrm>
            <a:off x="8894622" y="311727"/>
            <a:ext cx="6110764" cy="467205"/>
          </a:xfrm>
        </p:spPr>
        <p:txBody>
          <a:bodyPr anchor="ctr">
            <a:normAutofit/>
          </a:bodyPr>
          <a:lstStyle>
            <a:lvl1pPr>
              <a:defRPr sz="3200">
                <a:solidFill>
                  <a:schemeClr val="accent4"/>
                </a:solidFill>
              </a:defRPr>
            </a:lvl1pPr>
          </a:lstStyle>
          <a:p>
            <a:r>
              <a:rPr lang="en-US" dirty="0"/>
              <a:t>Feature Title</a:t>
            </a:r>
          </a:p>
        </p:txBody>
      </p:sp>
      <p:sp>
        <p:nvSpPr>
          <p:cNvPr id="3" name="Footer Placeholder 2">
            <a:extLst>
              <a:ext uri="{FF2B5EF4-FFF2-40B4-BE49-F238E27FC236}">
                <a16:creationId xmlns:a16="http://schemas.microsoft.com/office/drawing/2014/main" id="{CC7A09F6-762B-1942-9CA5-5B6680E33E98}"/>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2672542B-48FE-D14C-A887-2A632489482C}"/>
              </a:ext>
            </a:extLst>
          </p:cNvPr>
          <p:cNvSpPr>
            <a:spLocks noGrp="1"/>
          </p:cNvSpPr>
          <p:nvPr>
            <p:ph type="sldNum" sz="quarter" idx="11"/>
          </p:nvPr>
        </p:nvSpPr>
        <p:spPr/>
        <p:txBody>
          <a:bodyPr/>
          <a:lstStyle/>
          <a:p>
            <a:fld id="{CB2079F2-58AF-ED44-82D7-E04B2F6FD686}" type="slidenum">
              <a:rPr lang="en-US" smtClean="0"/>
              <a:pPr/>
              <a:t>‹#›</a:t>
            </a:fld>
            <a:endParaRPr lang="en-US" dirty="0"/>
          </a:p>
        </p:txBody>
      </p:sp>
      <p:sp>
        <p:nvSpPr>
          <p:cNvPr id="5" name="Date Placeholder 4">
            <a:extLst>
              <a:ext uri="{FF2B5EF4-FFF2-40B4-BE49-F238E27FC236}">
                <a16:creationId xmlns:a16="http://schemas.microsoft.com/office/drawing/2014/main" id="{CF6A4B57-8BC2-1446-9E08-DD15BBFF0769}"/>
              </a:ext>
            </a:extLst>
          </p:cNvPr>
          <p:cNvSpPr>
            <a:spLocks noGrp="1"/>
          </p:cNvSpPr>
          <p:nvPr>
            <p:ph type="dt" sz="half" idx="12"/>
          </p:nvPr>
        </p:nvSpPr>
        <p:spPr/>
        <p:txBody>
          <a:bodyPr/>
          <a:lstStyle/>
          <a:p>
            <a:fld id="{BA31AE54-5642-FD4E-8B7A-C786568D42A9}" type="datetimeFigureOut">
              <a:rPr lang="en-US" smtClean="0"/>
              <a:pPr/>
              <a:t>2/3/2021</a:t>
            </a:fld>
            <a:endParaRPr lang="en-US" dirty="0"/>
          </a:p>
        </p:txBody>
      </p:sp>
      <p:sp>
        <p:nvSpPr>
          <p:cNvPr id="10" name="Picture Placeholder 9">
            <a:extLst>
              <a:ext uri="{FF2B5EF4-FFF2-40B4-BE49-F238E27FC236}">
                <a16:creationId xmlns:a16="http://schemas.microsoft.com/office/drawing/2014/main" id="{C04A0D6F-F996-434B-9FCE-1D573737EED5}"/>
              </a:ext>
            </a:extLst>
          </p:cNvPr>
          <p:cNvSpPr>
            <a:spLocks noGrp="1"/>
          </p:cNvSpPr>
          <p:nvPr>
            <p:ph type="pic" sz="quarter" idx="13"/>
          </p:nvPr>
        </p:nvSpPr>
        <p:spPr>
          <a:xfrm>
            <a:off x="415868" y="311728"/>
            <a:ext cx="6835538" cy="2670012"/>
          </a:xfrm>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AA6469F6-8A92-1342-9B85-AAD81B7C60F3}"/>
              </a:ext>
            </a:extLst>
          </p:cNvPr>
          <p:cNvSpPr>
            <a:spLocks noGrp="1"/>
          </p:cNvSpPr>
          <p:nvPr>
            <p:ph type="body" sz="quarter" idx="16" hasCustomPrompt="1"/>
          </p:nvPr>
        </p:nvSpPr>
        <p:spPr>
          <a:xfrm>
            <a:off x="8144648" y="311728"/>
            <a:ext cx="571265" cy="467204"/>
          </a:xfrm>
        </p:spPr>
        <p:txBody>
          <a:bodyPr anchor="ctr">
            <a:normAutofit/>
          </a:bodyPr>
          <a:lstStyle>
            <a:lvl1pPr marL="0" indent="0" algn="ctr">
              <a:buFontTx/>
              <a:buNone/>
              <a:defRPr sz="3200">
                <a:solidFill>
                  <a:schemeClr val="accent4"/>
                </a:solidFill>
              </a:defRPr>
            </a:lvl1pPr>
            <a:lvl2pPr>
              <a:defRPr sz="220"/>
            </a:lvl2pPr>
            <a:lvl3pPr marL="1341150" indent="0" algn="l">
              <a:buFontTx/>
              <a:buNone/>
              <a:defRPr sz="6500"/>
            </a:lvl3pPr>
          </a:lstStyle>
          <a:p>
            <a:pPr lvl="0"/>
            <a:r>
              <a:rPr lang="en-US" dirty="0"/>
              <a:t>1</a:t>
            </a:r>
          </a:p>
        </p:txBody>
      </p:sp>
      <p:sp>
        <p:nvSpPr>
          <p:cNvPr id="17" name="Text Placeholder 11">
            <a:extLst>
              <a:ext uri="{FF2B5EF4-FFF2-40B4-BE49-F238E27FC236}">
                <a16:creationId xmlns:a16="http://schemas.microsoft.com/office/drawing/2014/main" id="{C6AD0CFE-ADF0-1349-9915-E5938CF909D8}"/>
              </a:ext>
            </a:extLst>
          </p:cNvPr>
          <p:cNvSpPr>
            <a:spLocks noGrp="1"/>
          </p:cNvSpPr>
          <p:nvPr>
            <p:ph type="body" sz="quarter" idx="20"/>
          </p:nvPr>
        </p:nvSpPr>
        <p:spPr>
          <a:xfrm>
            <a:off x="8147385" y="4795935"/>
            <a:ext cx="6858000" cy="4540152"/>
          </a:xfrm>
        </p:spPr>
        <p:txBody>
          <a:bodyPr numCol="2" spcCol="182880">
            <a:normAutofit/>
          </a:bodyPr>
          <a:lstStyle>
            <a:lvl1pPr marL="0" indent="0">
              <a:lnSpc>
                <a:spcPct val="130000"/>
              </a:lnSpc>
              <a:buNone/>
              <a:defRPr sz="1400" b="1">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a:extLst>
              <a:ext uri="{FF2B5EF4-FFF2-40B4-BE49-F238E27FC236}">
                <a16:creationId xmlns:a16="http://schemas.microsoft.com/office/drawing/2014/main" id="{5AEA25B5-BD30-7942-99FD-AC4C77EFF5F9}"/>
              </a:ext>
            </a:extLst>
          </p:cNvPr>
          <p:cNvCxnSpPr>
            <a:cxnSpLocks/>
          </p:cNvCxnSpPr>
          <p:nvPr userDrawn="1"/>
        </p:nvCxnSpPr>
        <p:spPr>
          <a:xfrm flipH="1">
            <a:off x="9255195" y="4498281"/>
            <a:ext cx="502477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Picture Placeholder 9">
            <a:extLst>
              <a:ext uri="{FF2B5EF4-FFF2-40B4-BE49-F238E27FC236}">
                <a16:creationId xmlns:a16="http://schemas.microsoft.com/office/drawing/2014/main" id="{A3F6B2FB-B206-2F41-896C-A28898BB61FF}"/>
              </a:ext>
            </a:extLst>
          </p:cNvPr>
          <p:cNvSpPr>
            <a:spLocks noGrp="1"/>
          </p:cNvSpPr>
          <p:nvPr>
            <p:ph type="pic" sz="quarter" idx="21"/>
          </p:nvPr>
        </p:nvSpPr>
        <p:spPr>
          <a:xfrm>
            <a:off x="415868" y="3233832"/>
            <a:ext cx="6835538" cy="2670012"/>
          </a:xfrm>
        </p:spPr>
        <p:txBody>
          <a:bodyPr/>
          <a:lstStyle/>
          <a:p>
            <a:r>
              <a:rPr lang="en-US"/>
              <a:t>Click icon to add picture</a:t>
            </a:r>
            <a:endParaRPr lang="en-US" dirty="0"/>
          </a:p>
        </p:txBody>
      </p:sp>
      <p:sp>
        <p:nvSpPr>
          <p:cNvPr id="18" name="Picture Placeholder 9">
            <a:extLst>
              <a:ext uri="{FF2B5EF4-FFF2-40B4-BE49-F238E27FC236}">
                <a16:creationId xmlns:a16="http://schemas.microsoft.com/office/drawing/2014/main" id="{6637F497-9E90-F145-8AF3-3D684E896E03}"/>
              </a:ext>
            </a:extLst>
          </p:cNvPr>
          <p:cNvSpPr>
            <a:spLocks noGrp="1"/>
          </p:cNvSpPr>
          <p:nvPr>
            <p:ph type="pic" sz="quarter" idx="22"/>
          </p:nvPr>
        </p:nvSpPr>
        <p:spPr>
          <a:xfrm>
            <a:off x="415868" y="6155936"/>
            <a:ext cx="6835538" cy="2670012"/>
          </a:xfrm>
        </p:spPr>
        <p:txBody>
          <a:body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E5D1B97F-218D-254F-B6EC-F39307B18202}"/>
              </a:ext>
            </a:extLst>
          </p:cNvPr>
          <p:cNvCxnSpPr>
            <a:cxnSpLocks/>
          </p:cNvCxnSpPr>
          <p:nvPr userDrawn="1"/>
        </p:nvCxnSpPr>
        <p:spPr>
          <a:xfrm>
            <a:off x="15280979" y="0"/>
            <a:ext cx="0" cy="9569837"/>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BD92D1-6A58-3C42-8D9F-751C437A99D6}"/>
              </a:ext>
            </a:extLst>
          </p:cNvPr>
          <p:cNvCxnSpPr>
            <a:cxnSpLocks/>
          </p:cNvCxnSpPr>
          <p:nvPr userDrawn="1"/>
        </p:nvCxnSpPr>
        <p:spPr>
          <a:xfrm>
            <a:off x="8795133" y="311728"/>
            <a:ext cx="0" cy="76999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11">
            <a:extLst>
              <a:ext uri="{FF2B5EF4-FFF2-40B4-BE49-F238E27FC236}">
                <a16:creationId xmlns:a16="http://schemas.microsoft.com/office/drawing/2014/main" id="{DCA43B81-1457-A84D-AC2B-479069DF61C8}"/>
              </a:ext>
            </a:extLst>
          </p:cNvPr>
          <p:cNvSpPr>
            <a:spLocks noGrp="1"/>
          </p:cNvSpPr>
          <p:nvPr>
            <p:ph type="body" sz="quarter" idx="17"/>
          </p:nvPr>
        </p:nvSpPr>
        <p:spPr>
          <a:xfrm>
            <a:off x="8147385" y="1230094"/>
            <a:ext cx="6858000" cy="2968682"/>
          </a:xfrm>
        </p:spPr>
        <p:txBody>
          <a:bodyPr numCol="1" spcCol="182880">
            <a:normAutofit/>
          </a:bodyPr>
          <a:lstStyle>
            <a:lvl1pPr marL="0" indent="0">
              <a:lnSpc>
                <a:spcPct val="130000"/>
              </a:lnSpc>
              <a:buNone/>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66">
            <a:extLst>
              <a:ext uri="{FF2B5EF4-FFF2-40B4-BE49-F238E27FC236}">
                <a16:creationId xmlns:a16="http://schemas.microsoft.com/office/drawing/2014/main" id="{AA36EDC0-5201-974E-B317-50FCD7C1FA1E}"/>
              </a:ext>
            </a:extLst>
          </p:cNvPr>
          <p:cNvSpPr>
            <a:spLocks noGrp="1"/>
          </p:cNvSpPr>
          <p:nvPr>
            <p:ph type="body" sz="quarter" idx="26" hasCustomPrompt="1"/>
          </p:nvPr>
        </p:nvSpPr>
        <p:spPr>
          <a:xfrm>
            <a:off x="8894622" y="762889"/>
            <a:ext cx="2266562" cy="318837"/>
          </a:xfrm>
        </p:spPr>
        <p:txBody>
          <a:bodyPr anchor="ctr">
            <a:noAutofit/>
          </a:bodyPr>
          <a:lstStyle>
            <a:lvl1pPr marL="0" indent="0" algn="l">
              <a:buFontTx/>
              <a:buNone/>
              <a:defRPr sz="1600" b="1" u="none">
                <a:solidFill>
                  <a:schemeClr val="tx1"/>
                </a:solidFill>
                <a:latin typeface="Century Gothic" panose="020B0502020202020204" pitchFamily="34" charset="0"/>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Author Name</a:t>
            </a:r>
          </a:p>
        </p:txBody>
      </p:sp>
    </p:spTree>
    <p:extLst>
      <p:ext uri="{BB962C8B-B14F-4D97-AF65-F5344CB8AC3E}">
        <p14:creationId xmlns:p14="http://schemas.microsoft.com/office/powerpoint/2010/main" val="3358629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prea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FE11495-E900-0141-9F12-9208AE75C7A5}"/>
              </a:ext>
            </a:extLst>
          </p:cNvPr>
          <p:cNvSpPr/>
          <p:nvPr userDrawn="1"/>
        </p:nvSpPr>
        <p:spPr>
          <a:xfrm>
            <a:off x="0" y="0"/>
            <a:ext cx="7772400" cy="9624299"/>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2FFD63-8D92-B741-B6B3-1FE000FF2716}"/>
              </a:ext>
            </a:extLst>
          </p:cNvPr>
          <p:cNvSpPr>
            <a:spLocks noGrp="1"/>
          </p:cNvSpPr>
          <p:nvPr>
            <p:ph type="title" hasCustomPrompt="1"/>
          </p:nvPr>
        </p:nvSpPr>
        <p:spPr>
          <a:xfrm>
            <a:off x="8894622" y="311727"/>
            <a:ext cx="6110764" cy="467205"/>
          </a:xfrm>
        </p:spPr>
        <p:txBody>
          <a:bodyPr anchor="ctr">
            <a:normAutofit/>
          </a:bodyPr>
          <a:lstStyle>
            <a:lvl1pPr>
              <a:defRPr sz="3200">
                <a:solidFill>
                  <a:schemeClr val="accent4"/>
                </a:solidFill>
              </a:defRPr>
            </a:lvl1pPr>
          </a:lstStyle>
          <a:p>
            <a:r>
              <a:rPr lang="en-US" dirty="0"/>
              <a:t>Feature Title</a:t>
            </a:r>
          </a:p>
        </p:txBody>
      </p:sp>
      <p:sp>
        <p:nvSpPr>
          <p:cNvPr id="3" name="Footer Placeholder 2">
            <a:extLst>
              <a:ext uri="{FF2B5EF4-FFF2-40B4-BE49-F238E27FC236}">
                <a16:creationId xmlns:a16="http://schemas.microsoft.com/office/drawing/2014/main" id="{CC7A09F6-762B-1942-9CA5-5B6680E33E98}"/>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2672542B-48FE-D14C-A887-2A632489482C}"/>
              </a:ext>
            </a:extLst>
          </p:cNvPr>
          <p:cNvSpPr>
            <a:spLocks noGrp="1"/>
          </p:cNvSpPr>
          <p:nvPr>
            <p:ph type="sldNum" sz="quarter" idx="11"/>
          </p:nvPr>
        </p:nvSpPr>
        <p:spPr/>
        <p:txBody>
          <a:bodyPr/>
          <a:lstStyle/>
          <a:p>
            <a:fld id="{CB2079F2-58AF-ED44-82D7-E04B2F6FD686}" type="slidenum">
              <a:rPr lang="en-US" smtClean="0"/>
              <a:pPr/>
              <a:t>‹#›</a:t>
            </a:fld>
            <a:endParaRPr lang="en-US" dirty="0"/>
          </a:p>
        </p:txBody>
      </p:sp>
      <p:sp>
        <p:nvSpPr>
          <p:cNvPr id="5" name="Date Placeholder 4">
            <a:extLst>
              <a:ext uri="{FF2B5EF4-FFF2-40B4-BE49-F238E27FC236}">
                <a16:creationId xmlns:a16="http://schemas.microsoft.com/office/drawing/2014/main" id="{CF6A4B57-8BC2-1446-9E08-DD15BBFF0769}"/>
              </a:ext>
            </a:extLst>
          </p:cNvPr>
          <p:cNvSpPr>
            <a:spLocks noGrp="1"/>
          </p:cNvSpPr>
          <p:nvPr>
            <p:ph type="dt" sz="half" idx="12"/>
          </p:nvPr>
        </p:nvSpPr>
        <p:spPr/>
        <p:txBody>
          <a:bodyPr/>
          <a:lstStyle/>
          <a:p>
            <a:fld id="{BA31AE54-5642-FD4E-8B7A-C786568D42A9}" type="datetimeFigureOut">
              <a:rPr lang="en-US" smtClean="0"/>
              <a:pPr/>
              <a:t>2/3/2021</a:t>
            </a:fld>
            <a:endParaRPr lang="en-US" dirty="0"/>
          </a:p>
        </p:txBody>
      </p:sp>
      <p:sp>
        <p:nvSpPr>
          <p:cNvPr id="11" name="Text Placeholder 10">
            <a:extLst>
              <a:ext uri="{FF2B5EF4-FFF2-40B4-BE49-F238E27FC236}">
                <a16:creationId xmlns:a16="http://schemas.microsoft.com/office/drawing/2014/main" id="{AA6469F6-8A92-1342-9B85-AAD81B7C60F3}"/>
              </a:ext>
            </a:extLst>
          </p:cNvPr>
          <p:cNvSpPr>
            <a:spLocks noGrp="1"/>
          </p:cNvSpPr>
          <p:nvPr>
            <p:ph type="body" sz="quarter" idx="16" hasCustomPrompt="1"/>
          </p:nvPr>
        </p:nvSpPr>
        <p:spPr>
          <a:xfrm>
            <a:off x="8144648" y="311728"/>
            <a:ext cx="571265" cy="467204"/>
          </a:xfrm>
        </p:spPr>
        <p:txBody>
          <a:bodyPr anchor="ctr">
            <a:normAutofit/>
          </a:bodyPr>
          <a:lstStyle>
            <a:lvl1pPr marL="0" indent="0" algn="ctr">
              <a:buFontTx/>
              <a:buNone/>
              <a:defRPr sz="3200">
                <a:solidFill>
                  <a:schemeClr val="accent4"/>
                </a:solidFill>
              </a:defRPr>
            </a:lvl1pPr>
            <a:lvl2pPr>
              <a:defRPr sz="220"/>
            </a:lvl2pPr>
            <a:lvl3pPr marL="1341150" indent="0" algn="l">
              <a:buFontTx/>
              <a:buNone/>
              <a:defRPr sz="6500"/>
            </a:lvl3pPr>
          </a:lstStyle>
          <a:p>
            <a:pPr lvl="0"/>
            <a:r>
              <a:rPr lang="en-US" dirty="0"/>
              <a:t>1</a:t>
            </a:r>
          </a:p>
        </p:txBody>
      </p:sp>
      <p:sp>
        <p:nvSpPr>
          <p:cNvPr id="17" name="Text Placeholder 11">
            <a:extLst>
              <a:ext uri="{FF2B5EF4-FFF2-40B4-BE49-F238E27FC236}">
                <a16:creationId xmlns:a16="http://schemas.microsoft.com/office/drawing/2014/main" id="{C6AD0CFE-ADF0-1349-9915-E5938CF909D8}"/>
              </a:ext>
            </a:extLst>
          </p:cNvPr>
          <p:cNvSpPr>
            <a:spLocks noGrp="1"/>
          </p:cNvSpPr>
          <p:nvPr>
            <p:ph type="body" sz="quarter" idx="20"/>
          </p:nvPr>
        </p:nvSpPr>
        <p:spPr>
          <a:xfrm>
            <a:off x="8147385" y="4795935"/>
            <a:ext cx="6858000" cy="4540152"/>
          </a:xfrm>
        </p:spPr>
        <p:txBody>
          <a:bodyPr numCol="2" spcCol="182880">
            <a:normAutofit/>
          </a:bodyPr>
          <a:lstStyle>
            <a:lvl1pPr marL="0" indent="0">
              <a:lnSpc>
                <a:spcPct val="130000"/>
              </a:lnSpc>
              <a:buNone/>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a:extLst>
              <a:ext uri="{FF2B5EF4-FFF2-40B4-BE49-F238E27FC236}">
                <a16:creationId xmlns:a16="http://schemas.microsoft.com/office/drawing/2014/main" id="{5AEA25B5-BD30-7942-99FD-AC4C77EFF5F9}"/>
              </a:ext>
            </a:extLst>
          </p:cNvPr>
          <p:cNvCxnSpPr>
            <a:cxnSpLocks/>
          </p:cNvCxnSpPr>
          <p:nvPr userDrawn="1"/>
        </p:nvCxnSpPr>
        <p:spPr>
          <a:xfrm flipH="1">
            <a:off x="9255195" y="4498281"/>
            <a:ext cx="502477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567D2B-7B8E-D04F-BEE5-C95ACE6CDD98}"/>
              </a:ext>
            </a:extLst>
          </p:cNvPr>
          <p:cNvSpPr txBox="1"/>
          <p:nvPr userDrawn="1"/>
        </p:nvSpPr>
        <p:spPr>
          <a:xfrm>
            <a:off x="2858895" y="-381857"/>
            <a:ext cx="2118732" cy="3939540"/>
          </a:xfrm>
          <a:prstGeom prst="rect">
            <a:avLst/>
          </a:prstGeom>
          <a:noFill/>
        </p:spPr>
        <p:txBody>
          <a:bodyPr wrap="square" rtlCol="0">
            <a:spAutoFit/>
          </a:bodyPr>
          <a:lstStyle/>
          <a:p>
            <a:pPr algn="ctr"/>
            <a:r>
              <a:rPr lang="en-US" sz="25000" dirty="0">
                <a:solidFill>
                  <a:schemeClr val="accent4"/>
                </a:solidFill>
              </a:rPr>
              <a:t>“</a:t>
            </a:r>
          </a:p>
        </p:txBody>
      </p:sp>
      <p:sp>
        <p:nvSpPr>
          <p:cNvPr id="18" name="TextBox 17">
            <a:extLst>
              <a:ext uri="{FF2B5EF4-FFF2-40B4-BE49-F238E27FC236}">
                <a16:creationId xmlns:a16="http://schemas.microsoft.com/office/drawing/2014/main" id="{92D24E3B-777C-EA49-9202-70B0F83AC6FA}"/>
              </a:ext>
            </a:extLst>
          </p:cNvPr>
          <p:cNvSpPr txBox="1"/>
          <p:nvPr userDrawn="1"/>
        </p:nvSpPr>
        <p:spPr>
          <a:xfrm rot="10800000">
            <a:off x="2858895" y="6076639"/>
            <a:ext cx="2118732" cy="3939540"/>
          </a:xfrm>
          <a:prstGeom prst="rect">
            <a:avLst/>
          </a:prstGeom>
          <a:noFill/>
        </p:spPr>
        <p:txBody>
          <a:bodyPr wrap="square" rtlCol="0">
            <a:spAutoFit/>
          </a:bodyPr>
          <a:lstStyle/>
          <a:p>
            <a:pPr algn="ctr"/>
            <a:r>
              <a:rPr lang="en-US" sz="25000" dirty="0">
                <a:solidFill>
                  <a:schemeClr val="accent4"/>
                </a:solidFill>
              </a:rPr>
              <a:t>“</a:t>
            </a:r>
          </a:p>
        </p:txBody>
      </p:sp>
      <p:sp>
        <p:nvSpPr>
          <p:cNvPr id="21" name="Text Placeholder 66">
            <a:extLst>
              <a:ext uri="{FF2B5EF4-FFF2-40B4-BE49-F238E27FC236}">
                <a16:creationId xmlns:a16="http://schemas.microsoft.com/office/drawing/2014/main" id="{817AC35A-DD6D-0549-B7C2-7AF50B567E4C}"/>
              </a:ext>
            </a:extLst>
          </p:cNvPr>
          <p:cNvSpPr>
            <a:spLocks noGrp="1"/>
          </p:cNvSpPr>
          <p:nvPr>
            <p:ph type="body" sz="quarter" idx="22" hasCustomPrompt="1"/>
          </p:nvPr>
        </p:nvSpPr>
        <p:spPr>
          <a:xfrm>
            <a:off x="342901" y="2450112"/>
            <a:ext cx="7150720" cy="4628685"/>
          </a:xfrm>
        </p:spPr>
        <p:txBody>
          <a:bodyPr anchor="ctr">
            <a:normAutofit/>
          </a:bodyPr>
          <a:lstStyle>
            <a:lvl1pPr marL="0" indent="0" algn="ctr">
              <a:buFontTx/>
              <a:buNone/>
              <a:defRPr sz="6000">
                <a:solidFill>
                  <a:schemeClr val="bg1"/>
                </a:solidFill>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Lorem ipsum sit amet consectetur adipiscing </a:t>
            </a:r>
            <a:r>
              <a:rPr lang="en-US" dirty="0" err="1"/>
              <a:t>elit</a:t>
            </a:r>
            <a:r>
              <a:rPr lang="en-US" dirty="0"/>
              <a:t>.</a:t>
            </a:r>
          </a:p>
        </p:txBody>
      </p:sp>
      <p:cxnSp>
        <p:nvCxnSpPr>
          <p:cNvPr id="23" name="Straight Connector 22">
            <a:extLst>
              <a:ext uri="{FF2B5EF4-FFF2-40B4-BE49-F238E27FC236}">
                <a16:creationId xmlns:a16="http://schemas.microsoft.com/office/drawing/2014/main" id="{771C15E6-4FC5-D44D-BBBF-862D4690F6D3}"/>
              </a:ext>
            </a:extLst>
          </p:cNvPr>
          <p:cNvCxnSpPr>
            <a:cxnSpLocks/>
          </p:cNvCxnSpPr>
          <p:nvPr userDrawn="1"/>
        </p:nvCxnSpPr>
        <p:spPr>
          <a:xfrm>
            <a:off x="15280979" y="0"/>
            <a:ext cx="0" cy="9569837"/>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EB3641E-01A4-4840-93A5-99968C1C535F}"/>
              </a:ext>
            </a:extLst>
          </p:cNvPr>
          <p:cNvCxnSpPr>
            <a:cxnSpLocks/>
          </p:cNvCxnSpPr>
          <p:nvPr userDrawn="1"/>
        </p:nvCxnSpPr>
        <p:spPr>
          <a:xfrm>
            <a:off x="8795133" y="311728"/>
            <a:ext cx="0" cy="76999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11">
            <a:extLst>
              <a:ext uri="{FF2B5EF4-FFF2-40B4-BE49-F238E27FC236}">
                <a16:creationId xmlns:a16="http://schemas.microsoft.com/office/drawing/2014/main" id="{A76A0302-4D4D-7F47-B21A-50BB5034033E}"/>
              </a:ext>
            </a:extLst>
          </p:cNvPr>
          <p:cNvSpPr>
            <a:spLocks noGrp="1"/>
          </p:cNvSpPr>
          <p:nvPr>
            <p:ph type="body" sz="quarter" idx="17"/>
          </p:nvPr>
        </p:nvSpPr>
        <p:spPr>
          <a:xfrm>
            <a:off x="8147385" y="1230094"/>
            <a:ext cx="6858000" cy="2968682"/>
          </a:xfrm>
        </p:spPr>
        <p:txBody>
          <a:bodyPr numCol="1" spcCol="182880">
            <a:normAutofit/>
          </a:bodyPr>
          <a:lstStyle>
            <a:lvl1pPr marL="0" indent="0">
              <a:lnSpc>
                <a:spcPct val="130000"/>
              </a:lnSpc>
              <a:buNone/>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66">
            <a:extLst>
              <a:ext uri="{FF2B5EF4-FFF2-40B4-BE49-F238E27FC236}">
                <a16:creationId xmlns:a16="http://schemas.microsoft.com/office/drawing/2014/main" id="{D6AC1690-BE22-174C-A797-3F0DA207F1ED}"/>
              </a:ext>
            </a:extLst>
          </p:cNvPr>
          <p:cNvSpPr>
            <a:spLocks noGrp="1"/>
          </p:cNvSpPr>
          <p:nvPr>
            <p:ph type="body" sz="quarter" idx="26" hasCustomPrompt="1"/>
          </p:nvPr>
        </p:nvSpPr>
        <p:spPr>
          <a:xfrm>
            <a:off x="8894622" y="762889"/>
            <a:ext cx="2266562" cy="318837"/>
          </a:xfrm>
        </p:spPr>
        <p:txBody>
          <a:bodyPr anchor="ctr">
            <a:noAutofit/>
          </a:bodyPr>
          <a:lstStyle>
            <a:lvl1pPr marL="0" indent="0" algn="l">
              <a:buFontTx/>
              <a:buNone/>
              <a:defRPr sz="1600" b="1" u="none">
                <a:solidFill>
                  <a:schemeClr val="tx1"/>
                </a:solidFill>
                <a:latin typeface="Century Gothic" panose="020B0502020202020204" pitchFamily="34" charset="0"/>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Author Name</a:t>
            </a:r>
          </a:p>
        </p:txBody>
      </p:sp>
    </p:spTree>
    <p:extLst>
      <p:ext uri="{BB962C8B-B14F-4D97-AF65-F5344CB8AC3E}">
        <p14:creationId xmlns:p14="http://schemas.microsoft.com/office/powerpoint/2010/main" val="4055500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and Picture Sprea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FE11495-E900-0141-9F12-9208AE75C7A5}"/>
              </a:ext>
            </a:extLst>
          </p:cNvPr>
          <p:cNvSpPr/>
          <p:nvPr userDrawn="1"/>
        </p:nvSpPr>
        <p:spPr>
          <a:xfrm>
            <a:off x="7772400" y="1"/>
            <a:ext cx="7772400" cy="5029200"/>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2FFD63-8D92-B741-B6B3-1FE000FF2716}"/>
              </a:ext>
            </a:extLst>
          </p:cNvPr>
          <p:cNvSpPr>
            <a:spLocks noGrp="1"/>
          </p:cNvSpPr>
          <p:nvPr>
            <p:ph type="title" hasCustomPrompt="1"/>
          </p:nvPr>
        </p:nvSpPr>
        <p:spPr>
          <a:xfrm>
            <a:off x="1204217" y="311727"/>
            <a:ext cx="6110764" cy="467205"/>
          </a:xfrm>
        </p:spPr>
        <p:txBody>
          <a:bodyPr anchor="ctr">
            <a:normAutofit/>
          </a:bodyPr>
          <a:lstStyle>
            <a:lvl1pPr>
              <a:defRPr sz="3200">
                <a:solidFill>
                  <a:schemeClr val="accent4"/>
                </a:solidFill>
              </a:defRPr>
            </a:lvl1pPr>
          </a:lstStyle>
          <a:p>
            <a:r>
              <a:rPr lang="en-US" dirty="0"/>
              <a:t>Feature Title</a:t>
            </a:r>
          </a:p>
        </p:txBody>
      </p:sp>
      <p:sp>
        <p:nvSpPr>
          <p:cNvPr id="3" name="Footer Placeholder 2">
            <a:extLst>
              <a:ext uri="{FF2B5EF4-FFF2-40B4-BE49-F238E27FC236}">
                <a16:creationId xmlns:a16="http://schemas.microsoft.com/office/drawing/2014/main" id="{CC7A09F6-762B-1942-9CA5-5B6680E33E98}"/>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2672542B-48FE-D14C-A887-2A632489482C}"/>
              </a:ext>
            </a:extLst>
          </p:cNvPr>
          <p:cNvSpPr>
            <a:spLocks noGrp="1"/>
          </p:cNvSpPr>
          <p:nvPr>
            <p:ph type="sldNum" sz="quarter" idx="11"/>
          </p:nvPr>
        </p:nvSpPr>
        <p:spPr/>
        <p:txBody>
          <a:bodyPr/>
          <a:lstStyle/>
          <a:p>
            <a:fld id="{CB2079F2-58AF-ED44-82D7-E04B2F6FD686}" type="slidenum">
              <a:rPr lang="en-US" smtClean="0"/>
              <a:pPr/>
              <a:t>‹#›</a:t>
            </a:fld>
            <a:endParaRPr lang="en-US" dirty="0"/>
          </a:p>
        </p:txBody>
      </p:sp>
      <p:sp>
        <p:nvSpPr>
          <p:cNvPr id="5" name="Date Placeholder 4">
            <a:extLst>
              <a:ext uri="{FF2B5EF4-FFF2-40B4-BE49-F238E27FC236}">
                <a16:creationId xmlns:a16="http://schemas.microsoft.com/office/drawing/2014/main" id="{CF6A4B57-8BC2-1446-9E08-DD15BBFF0769}"/>
              </a:ext>
            </a:extLst>
          </p:cNvPr>
          <p:cNvSpPr>
            <a:spLocks noGrp="1"/>
          </p:cNvSpPr>
          <p:nvPr>
            <p:ph type="dt" sz="half" idx="12"/>
          </p:nvPr>
        </p:nvSpPr>
        <p:spPr/>
        <p:txBody>
          <a:bodyPr/>
          <a:lstStyle/>
          <a:p>
            <a:fld id="{BA31AE54-5642-FD4E-8B7A-C786568D42A9}" type="datetimeFigureOut">
              <a:rPr lang="en-US" smtClean="0"/>
              <a:pPr/>
              <a:t>2/3/2021</a:t>
            </a:fld>
            <a:endParaRPr lang="en-US" dirty="0"/>
          </a:p>
        </p:txBody>
      </p:sp>
      <p:cxnSp>
        <p:nvCxnSpPr>
          <p:cNvPr id="8" name="Straight Connector 7">
            <a:extLst>
              <a:ext uri="{FF2B5EF4-FFF2-40B4-BE49-F238E27FC236}">
                <a16:creationId xmlns:a16="http://schemas.microsoft.com/office/drawing/2014/main" id="{4092FED9-F29D-644B-BCF2-2968CED2C749}"/>
              </a:ext>
            </a:extLst>
          </p:cNvPr>
          <p:cNvCxnSpPr>
            <a:cxnSpLocks/>
          </p:cNvCxnSpPr>
          <p:nvPr userDrawn="1"/>
        </p:nvCxnSpPr>
        <p:spPr>
          <a:xfrm>
            <a:off x="1104728" y="311728"/>
            <a:ext cx="0" cy="8293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AA6469F6-8A92-1342-9B85-AAD81B7C60F3}"/>
              </a:ext>
            </a:extLst>
          </p:cNvPr>
          <p:cNvSpPr>
            <a:spLocks noGrp="1"/>
          </p:cNvSpPr>
          <p:nvPr>
            <p:ph type="body" sz="quarter" idx="16" hasCustomPrompt="1"/>
          </p:nvPr>
        </p:nvSpPr>
        <p:spPr>
          <a:xfrm>
            <a:off x="454243" y="311728"/>
            <a:ext cx="571265" cy="467204"/>
          </a:xfrm>
        </p:spPr>
        <p:txBody>
          <a:bodyPr anchor="ctr">
            <a:normAutofit/>
          </a:bodyPr>
          <a:lstStyle>
            <a:lvl1pPr marL="0" indent="0" algn="ctr">
              <a:buFontTx/>
              <a:buNone/>
              <a:defRPr sz="3200">
                <a:solidFill>
                  <a:schemeClr val="accent4"/>
                </a:solidFill>
              </a:defRPr>
            </a:lvl1pPr>
            <a:lvl2pPr>
              <a:defRPr sz="220"/>
            </a:lvl2pPr>
            <a:lvl3pPr marL="1341150" indent="0" algn="l">
              <a:buFontTx/>
              <a:buNone/>
              <a:defRPr sz="6500"/>
            </a:lvl3pPr>
          </a:lstStyle>
          <a:p>
            <a:pPr lvl="0"/>
            <a:r>
              <a:rPr lang="en-US" dirty="0"/>
              <a:t>1</a:t>
            </a:r>
          </a:p>
        </p:txBody>
      </p:sp>
      <p:sp>
        <p:nvSpPr>
          <p:cNvPr id="15" name="TextBox 14">
            <a:extLst>
              <a:ext uri="{FF2B5EF4-FFF2-40B4-BE49-F238E27FC236}">
                <a16:creationId xmlns:a16="http://schemas.microsoft.com/office/drawing/2014/main" id="{FA567D2B-7B8E-D04F-BEE5-C95ACE6CDD98}"/>
              </a:ext>
            </a:extLst>
          </p:cNvPr>
          <p:cNvSpPr txBox="1"/>
          <p:nvPr userDrawn="1"/>
        </p:nvSpPr>
        <p:spPr>
          <a:xfrm>
            <a:off x="10631295" y="127427"/>
            <a:ext cx="2118732" cy="2400657"/>
          </a:xfrm>
          <a:prstGeom prst="rect">
            <a:avLst/>
          </a:prstGeom>
          <a:noFill/>
        </p:spPr>
        <p:txBody>
          <a:bodyPr wrap="square" rtlCol="0">
            <a:spAutoFit/>
          </a:bodyPr>
          <a:lstStyle/>
          <a:p>
            <a:pPr algn="ctr"/>
            <a:r>
              <a:rPr lang="en-US" sz="15000" dirty="0">
                <a:solidFill>
                  <a:schemeClr val="accent4"/>
                </a:solidFill>
              </a:rPr>
              <a:t>“</a:t>
            </a:r>
          </a:p>
        </p:txBody>
      </p:sp>
      <p:sp>
        <p:nvSpPr>
          <p:cNvPr id="18" name="TextBox 17">
            <a:extLst>
              <a:ext uri="{FF2B5EF4-FFF2-40B4-BE49-F238E27FC236}">
                <a16:creationId xmlns:a16="http://schemas.microsoft.com/office/drawing/2014/main" id="{92D24E3B-777C-EA49-9202-70B0F83AC6FA}"/>
              </a:ext>
            </a:extLst>
          </p:cNvPr>
          <p:cNvSpPr txBox="1"/>
          <p:nvPr userDrawn="1"/>
        </p:nvSpPr>
        <p:spPr>
          <a:xfrm rot="10800000">
            <a:off x="10631295" y="2581409"/>
            <a:ext cx="2118732" cy="2400657"/>
          </a:xfrm>
          <a:prstGeom prst="rect">
            <a:avLst/>
          </a:prstGeom>
          <a:noFill/>
        </p:spPr>
        <p:txBody>
          <a:bodyPr wrap="square" rtlCol="0">
            <a:spAutoFit/>
          </a:bodyPr>
          <a:lstStyle/>
          <a:p>
            <a:pPr algn="ctr"/>
            <a:r>
              <a:rPr lang="en-US" sz="15000" dirty="0">
                <a:solidFill>
                  <a:schemeClr val="accent4"/>
                </a:solidFill>
              </a:rPr>
              <a:t>“</a:t>
            </a:r>
          </a:p>
        </p:txBody>
      </p:sp>
      <p:sp>
        <p:nvSpPr>
          <p:cNvPr id="21" name="Text Placeholder 66">
            <a:extLst>
              <a:ext uri="{FF2B5EF4-FFF2-40B4-BE49-F238E27FC236}">
                <a16:creationId xmlns:a16="http://schemas.microsoft.com/office/drawing/2014/main" id="{817AC35A-DD6D-0549-B7C2-7AF50B567E4C}"/>
              </a:ext>
            </a:extLst>
          </p:cNvPr>
          <p:cNvSpPr>
            <a:spLocks noGrp="1"/>
          </p:cNvSpPr>
          <p:nvPr>
            <p:ph type="body" sz="quarter" idx="22" hasCustomPrompt="1"/>
          </p:nvPr>
        </p:nvSpPr>
        <p:spPr>
          <a:xfrm>
            <a:off x="8115301" y="1225057"/>
            <a:ext cx="7150720" cy="2579088"/>
          </a:xfrm>
        </p:spPr>
        <p:txBody>
          <a:bodyPr anchor="ctr">
            <a:normAutofit/>
          </a:bodyPr>
          <a:lstStyle>
            <a:lvl1pPr marL="0" indent="0" algn="ctr">
              <a:buFontTx/>
              <a:buNone/>
              <a:defRPr sz="3000">
                <a:solidFill>
                  <a:schemeClr val="bg1"/>
                </a:solidFill>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Lorem ipsum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cxnSp>
        <p:nvCxnSpPr>
          <p:cNvPr id="23" name="Straight Connector 22">
            <a:extLst>
              <a:ext uri="{FF2B5EF4-FFF2-40B4-BE49-F238E27FC236}">
                <a16:creationId xmlns:a16="http://schemas.microsoft.com/office/drawing/2014/main" id="{771C15E6-4FC5-D44D-BBBF-862D4690F6D3}"/>
              </a:ext>
            </a:extLst>
          </p:cNvPr>
          <p:cNvCxnSpPr>
            <a:cxnSpLocks/>
          </p:cNvCxnSpPr>
          <p:nvPr userDrawn="1"/>
        </p:nvCxnSpPr>
        <p:spPr>
          <a:xfrm>
            <a:off x="15280979" y="0"/>
            <a:ext cx="0" cy="9569837"/>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24" name="Picture Placeholder 9">
            <a:extLst>
              <a:ext uri="{FF2B5EF4-FFF2-40B4-BE49-F238E27FC236}">
                <a16:creationId xmlns:a16="http://schemas.microsoft.com/office/drawing/2014/main" id="{C3E28909-228D-8747-8CFA-987277E8E6A6}"/>
              </a:ext>
            </a:extLst>
          </p:cNvPr>
          <p:cNvSpPr>
            <a:spLocks noGrp="1"/>
          </p:cNvSpPr>
          <p:nvPr>
            <p:ph type="pic" sz="quarter" idx="21"/>
          </p:nvPr>
        </p:nvSpPr>
        <p:spPr>
          <a:xfrm>
            <a:off x="454243" y="1407930"/>
            <a:ext cx="6835538" cy="3621270"/>
          </a:xfrm>
        </p:spPr>
        <p:txBody>
          <a:bodyPr/>
          <a:lstStyle/>
          <a:p>
            <a:r>
              <a:rPr lang="en-US"/>
              <a:t>Click icon to add picture</a:t>
            </a:r>
            <a:endParaRPr lang="en-US" dirty="0"/>
          </a:p>
        </p:txBody>
      </p:sp>
      <p:sp>
        <p:nvSpPr>
          <p:cNvPr id="25" name="Text Placeholder 11">
            <a:extLst>
              <a:ext uri="{FF2B5EF4-FFF2-40B4-BE49-F238E27FC236}">
                <a16:creationId xmlns:a16="http://schemas.microsoft.com/office/drawing/2014/main" id="{649F7AC1-F501-A64D-8164-FCA588632076}"/>
              </a:ext>
            </a:extLst>
          </p:cNvPr>
          <p:cNvSpPr>
            <a:spLocks noGrp="1"/>
          </p:cNvSpPr>
          <p:nvPr>
            <p:ph type="body" sz="quarter" idx="17"/>
          </p:nvPr>
        </p:nvSpPr>
        <p:spPr>
          <a:xfrm>
            <a:off x="456980" y="5319569"/>
            <a:ext cx="6858000" cy="3983456"/>
          </a:xfrm>
        </p:spPr>
        <p:txBody>
          <a:bodyPr numCol="1" spcCol="182880">
            <a:normAutofit/>
          </a:bodyPr>
          <a:lstStyle>
            <a:lvl1pPr marL="0" indent="0">
              <a:lnSpc>
                <a:spcPct val="130000"/>
              </a:lnSpc>
              <a:buNone/>
              <a:tabLst>
                <a:tab pos="1581150" algn="l"/>
              </a:tabLst>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a:extLst>
              <a:ext uri="{FF2B5EF4-FFF2-40B4-BE49-F238E27FC236}">
                <a16:creationId xmlns:a16="http://schemas.microsoft.com/office/drawing/2014/main" id="{400E6B8B-BFB2-E749-A089-AFBB66D6E100}"/>
              </a:ext>
            </a:extLst>
          </p:cNvPr>
          <p:cNvSpPr>
            <a:spLocks noGrp="1"/>
          </p:cNvSpPr>
          <p:nvPr>
            <p:ph type="body" sz="quarter" idx="23"/>
          </p:nvPr>
        </p:nvSpPr>
        <p:spPr>
          <a:xfrm>
            <a:off x="8229822" y="5319569"/>
            <a:ext cx="6858000" cy="3983456"/>
          </a:xfrm>
        </p:spPr>
        <p:txBody>
          <a:bodyPr numCol="2" spcCol="182880">
            <a:normAutofit/>
          </a:bodyPr>
          <a:lstStyle>
            <a:lvl1pPr marL="0" indent="0">
              <a:lnSpc>
                <a:spcPct val="130000"/>
              </a:lnSpc>
              <a:buNone/>
              <a:tabLst>
                <a:tab pos="1581150" algn="l"/>
              </a:tabLst>
              <a:defRPr sz="1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66">
            <a:extLst>
              <a:ext uri="{FF2B5EF4-FFF2-40B4-BE49-F238E27FC236}">
                <a16:creationId xmlns:a16="http://schemas.microsoft.com/office/drawing/2014/main" id="{57E7A4A8-06CE-4941-929D-ABF311C1E260}"/>
              </a:ext>
            </a:extLst>
          </p:cNvPr>
          <p:cNvSpPr>
            <a:spLocks noGrp="1"/>
          </p:cNvSpPr>
          <p:nvPr>
            <p:ph type="body" sz="quarter" idx="26" hasCustomPrompt="1"/>
          </p:nvPr>
        </p:nvSpPr>
        <p:spPr>
          <a:xfrm>
            <a:off x="1204217" y="822281"/>
            <a:ext cx="2266562" cy="318837"/>
          </a:xfrm>
        </p:spPr>
        <p:txBody>
          <a:bodyPr anchor="ctr">
            <a:noAutofit/>
          </a:bodyPr>
          <a:lstStyle>
            <a:lvl1pPr marL="0" indent="0" algn="l">
              <a:buFontTx/>
              <a:buNone/>
              <a:defRPr sz="1600" b="1" u="none">
                <a:solidFill>
                  <a:schemeClr val="tx1"/>
                </a:solidFill>
                <a:latin typeface="Century Gothic" panose="020B0502020202020204" pitchFamily="34" charset="0"/>
              </a:defRPr>
            </a:lvl1pPr>
            <a:lvl2pPr marL="670575" indent="0">
              <a:buFontTx/>
              <a:buNone/>
              <a:defRPr>
                <a:solidFill>
                  <a:schemeClr val="bg1"/>
                </a:solidFill>
              </a:defRPr>
            </a:lvl2pPr>
            <a:lvl3pPr marL="1341150" indent="0">
              <a:buFontTx/>
              <a:buNone/>
              <a:defRPr>
                <a:solidFill>
                  <a:schemeClr val="bg1"/>
                </a:solidFill>
              </a:defRPr>
            </a:lvl3pPr>
            <a:lvl4pPr marL="2011725" indent="0">
              <a:buFontTx/>
              <a:buNone/>
              <a:defRPr>
                <a:solidFill>
                  <a:schemeClr val="bg1"/>
                </a:solidFill>
              </a:defRPr>
            </a:lvl4pPr>
            <a:lvl5pPr marL="2682301" indent="0">
              <a:buFontTx/>
              <a:buNone/>
              <a:defRPr>
                <a:solidFill>
                  <a:schemeClr val="bg1"/>
                </a:solidFill>
              </a:defRPr>
            </a:lvl5pPr>
          </a:lstStyle>
          <a:p>
            <a:pPr lvl="0"/>
            <a:r>
              <a:rPr lang="en-US" dirty="0"/>
              <a:t>Author Name</a:t>
            </a:r>
          </a:p>
        </p:txBody>
      </p:sp>
    </p:spTree>
    <p:extLst>
      <p:ext uri="{BB962C8B-B14F-4D97-AF65-F5344CB8AC3E}">
        <p14:creationId xmlns:p14="http://schemas.microsoft.com/office/powerpoint/2010/main" val="258825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B2A2B9-05C3-4D4C-A5FA-2825AEF4290C}"/>
              </a:ext>
            </a:extLst>
          </p:cNvPr>
          <p:cNvSpPr/>
          <p:nvPr userDrawn="1"/>
        </p:nvSpPr>
        <p:spPr>
          <a:xfrm>
            <a:off x="1" y="8658807"/>
            <a:ext cx="15564678" cy="1418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0F690A9D-E97C-6E45-88B8-10C6AF357AAC}"/>
              </a:ext>
            </a:extLst>
          </p:cNvPr>
          <p:cNvSpPr/>
          <p:nvPr userDrawn="1"/>
        </p:nvSpPr>
        <p:spPr>
          <a:xfrm>
            <a:off x="7864235" y="0"/>
            <a:ext cx="7700443" cy="10058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1E2E5A2-469A-4156-868F-C892B5D07BAF}"/>
              </a:ext>
            </a:extLst>
          </p:cNvPr>
          <p:cNvSpPr>
            <a:spLocks noGrp="1"/>
          </p:cNvSpPr>
          <p:nvPr>
            <p:ph type="title"/>
          </p:nvPr>
        </p:nvSpPr>
        <p:spPr>
          <a:xfrm>
            <a:off x="1068705" y="535519"/>
            <a:ext cx="6322695" cy="1944159"/>
          </a:xfrm>
        </p:spPr>
        <p:txBody>
          <a:bodyPr/>
          <a:lstStyle/>
          <a:p>
            <a:r>
              <a:rPr lang="en-US"/>
              <a:t>Click to edit Master title style</a:t>
            </a:r>
            <a:endParaRPr lang="en-US" dirty="0"/>
          </a:p>
        </p:txBody>
      </p:sp>
    </p:spTree>
    <p:extLst>
      <p:ext uri="{BB962C8B-B14F-4D97-AF65-F5344CB8AC3E}">
        <p14:creationId xmlns:p14="http://schemas.microsoft.com/office/powerpoint/2010/main" val="415675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CB2079F2-58AF-ED44-82D7-E04B2F6FD686}" type="slidenum">
              <a:rPr lang="en-US" smtClean="0"/>
              <a:t>‹#›</a:t>
            </a:fld>
            <a:endParaRPr lang="en-US" dirty="0"/>
          </a:p>
        </p:txBody>
      </p:sp>
    </p:spTree>
    <p:extLst>
      <p:ext uri="{BB962C8B-B14F-4D97-AF65-F5344CB8AC3E}">
        <p14:creationId xmlns:p14="http://schemas.microsoft.com/office/powerpoint/2010/main" val="1145896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610" y="2507618"/>
            <a:ext cx="13407390" cy="4184014"/>
          </a:xfrm>
        </p:spPr>
        <p:txBody>
          <a:bodyPr anchor="b"/>
          <a:lstStyle>
            <a:lvl1pPr>
              <a:defRPr sz="8800"/>
            </a:lvl1pPr>
          </a:lstStyle>
          <a:p>
            <a:r>
              <a:rPr lang="en-US"/>
              <a:t>Click to edit Master title style</a:t>
            </a:r>
            <a:endParaRPr lang="en-US" dirty="0"/>
          </a:p>
        </p:txBody>
      </p:sp>
      <p:sp>
        <p:nvSpPr>
          <p:cNvPr id="3" name="Text Placeholder 2"/>
          <p:cNvSpPr>
            <a:spLocks noGrp="1"/>
          </p:cNvSpPr>
          <p:nvPr>
            <p:ph type="body" idx="1"/>
          </p:nvPr>
        </p:nvSpPr>
        <p:spPr>
          <a:xfrm>
            <a:off x="1060610" y="6731215"/>
            <a:ext cx="13407390" cy="2200274"/>
          </a:xfrm>
        </p:spPr>
        <p:txBody>
          <a:bodyPr/>
          <a:lstStyle>
            <a:lvl1pPr marL="0" indent="0">
              <a:buNone/>
              <a:defRPr sz="3520">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CB2079F2-58AF-ED44-82D7-E04B2F6FD686}" type="slidenum">
              <a:rPr lang="en-US" smtClean="0"/>
              <a:t>‹#›</a:t>
            </a:fld>
            <a:endParaRPr lang="en-US" dirty="0"/>
          </a:p>
        </p:txBody>
      </p:sp>
    </p:spTree>
    <p:extLst>
      <p:ext uri="{BB962C8B-B14F-4D97-AF65-F5344CB8AC3E}">
        <p14:creationId xmlns:p14="http://schemas.microsoft.com/office/powerpoint/2010/main" val="2859342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8705" y="2677584"/>
            <a:ext cx="660654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69555" y="2677584"/>
            <a:ext cx="660654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CB2079F2-58AF-ED44-82D7-E04B2F6FD686}" type="slidenum">
              <a:rPr lang="en-US" smtClean="0"/>
              <a:t>‹#›</a:t>
            </a:fld>
            <a:endParaRPr lang="en-US" dirty="0"/>
          </a:p>
        </p:txBody>
      </p:sp>
    </p:spTree>
    <p:extLst>
      <p:ext uri="{BB962C8B-B14F-4D97-AF65-F5344CB8AC3E}">
        <p14:creationId xmlns:p14="http://schemas.microsoft.com/office/powerpoint/2010/main" val="243499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70730" y="535519"/>
            <a:ext cx="1340739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0731" y="2465706"/>
            <a:ext cx="6576178"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4" name="Content Placeholder 3"/>
          <p:cNvSpPr>
            <a:spLocks noGrp="1"/>
          </p:cNvSpPr>
          <p:nvPr>
            <p:ph sz="half" idx="2"/>
          </p:nvPr>
        </p:nvSpPr>
        <p:spPr>
          <a:xfrm>
            <a:off x="1070731" y="3674110"/>
            <a:ext cx="6576178"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69556" y="2465706"/>
            <a:ext cx="6608565"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6" name="Content Placeholder 5"/>
          <p:cNvSpPr>
            <a:spLocks noGrp="1"/>
          </p:cNvSpPr>
          <p:nvPr>
            <p:ph sz="quarter" idx="4"/>
          </p:nvPr>
        </p:nvSpPr>
        <p:spPr>
          <a:xfrm>
            <a:off x="7869556" y="3674110"/>
            <a:ext cx="6608565"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B2079F2-58AF-ED44-82D7-E04B2F6FD686}" type="slidenum">
              <a:rPr lang="en-US" smtClean="0"/>
              <a:t>‹#›</a:t>
            </a:fld>
            <a:endParaRPr lang="en-US" dirty="0"/>
          </a:p>
        </p:txBody>
      </p:sp>
    </p:spTree>
    <p:extLst>
      <p:ext uri="{BB962C8B-B14F-4D97-AF65-F5344CB8AC3E}">
        <p14:creationId xmlns:p14="http://schemas.microsoft.com/office/powerpoint/2010/main" val="358799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CB2079F2-58AF-ED44-82D7-E04B2F6FD686}" type="slidenum">
              <a:rPr lang="en-US" smtClean="0"/>
              <a:t>‹#›</a:t>
            </a:fld>
            <a:endParaRPr lang="en-US" dirty="0"/>
          </a:p>
        </p:txBody>
      </p:sp>
    </p:spTree>
    <p:extLst>
      <p:ext uri="{BB962C8B-B14F-4D97-AF65-F5344CB8AC3E}">
        <p14:creationId xmlns:p14="http://schemas.microsoft.com/office/powerpoint/2010/main" val="2966191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CB2079F2-58AF-ED44-82D7-E04B2F6FD686}" type="slidenum">
              <a:rPr lang="en-US" smtClean="0"/>
              <a:t>‹#›</a:t>
            </a:fld>
            <a:endParaRPr lang="en-US" dirty="0"/>
          </a:p>
        </p:txBody>
      </p:sp>
    </p:spTree>
    <p:extLst>
      <p:ext uri="{BB962C8B-B14F-4D97-AF65-F5344CB8AC3E}">
        <p14:creationId xmlns:p14="http://schemas.microsoft.com/office/powerpoint/2010/main" val="208387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0730" y="670560"/>
            <a:ext cx="5013603" cy="2346960"/>
          </a:xfrm>
        </p:spPr>
        <p:txBody>
          <a:bodyPr anchor="b"/>
          <a:lstStyle>
            <a:lvl1pPr>
              <a:defRPr sz="4693"/>
            </a:lvl1pPr>
          </a:lstStyle>
          <a:p>
            <a:r>
              <a:rPr lang="en-US"/>
              <a:t>Click to edit Master title style</a:t>
            </a:r>
            <a:endParaRPr lang="en-US" dirty="0"/>
          </a:p>
        </p:txBody>
      </p:sp>
      <p:sp>
        <p:nvSpPr>
          <p:cNvPr id="3" name="Content Placeholder 2"/>
          <p:cNvSpPr>
            <a:spLocks noGrp="1"/>
          </p:cNvSpPr>
          <p:nvPr>
            <p:ph idx="1"/>
          </p:nvPr>
        </p:nvSpPr>
        <p:spPr>
          <a:xfrm>
            <a:off x="6608565" y="1448226"/>
            <a:ext cx="7869555" cy="7147983"/>
          </a:xfrm>
        </p:spPr>
        <p:txBody>
          <a:bodyPr/>
          <a:lstStyle>
            <a:lvl1pPr>
              <a:defRPr sz="4693"/>
            </a:lvl1pPr>
            <a:lvl2pPr>
              <a:defRPr sz="4107"/>
            </a:lvl2pPr>
            <a:lvl3pPr>
              <a:defRPr sz="3520"/>
            </a:lvl3pPr>
            <a:lvl4pPr>
              <a:defRPr sz="2933"/>
            </a:lvl4pPr>
            <a:lvl5pPr>
              <a:defRPr sz="2933"/>
            </a:lvl5pPr>
            <a:lvl6pPr>
              <a:defRPr sz="2933"/>
            </a:lvl6pPr>
            <a:lvl7pPr>
              <a:defRPr sz="2933"/>
            </a:lvl7pPr>
            <a:lvl8pPr>
              <a:defRPr sz="2933"/>
            </a:lvl8pPr>
            <a:lvl9pPr>
              <a:defRPr sz="29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0730" y="3017520"/>
            <a:ext cx="5013603"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CB2079F2-58AF-ED44-82D7-E04B2F6FD686}" type="slidenum">
              <a:rPr lang="en-US" smtClean="0"/>
              <a:t>‹#›</a:t>
            </a:fld>
            <a:endParaRPr lang="en-US" dirty="0"/>
          </a:p>
        </p:txBody>
      </p:sp>
    </p:spTree>
    <p:extLst>
      <p:ext uri="{BB962C8B-B14F-4D97-AF65-F5344CB8AC3E}">
        <p14:creationId xmlns:p14="http://schemas.microsoft.com/office/powerpoint/2010/main" val="3392538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8705" y="535519"/>
            <a:ext cx="1340739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8705" y="2677584"/>
            <a:ext cx="1340739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5CDBB39-50FB-3044-BC67-B75C00CA2303}"/>
              </a:ext>
            </a:extLst>
          </p:cNvPr>
          <p:cNvSpPr/>
          <p:nvPr userDrawn="1"/>
        </p:nvSpPr>
        <p:spPr>
          <a:xfrm>
            <a:off x="0" y="9597753"/>
            <a:ext cx="15544800" cy="460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3"/>
          </p:nvPr>
        </p:nvSpPr>
        <p:spPr>
          <a:xfrm>
            <a:off x="7772400" y="9641440"/>
            <a:ext cx="5246370" cy="365765"/>
          </a:xfrm>
          <a:prstGeom prst="rect">
            <a:avLst/>
          </a:prstGeom>
        </p:spPr>
        <p:txBody>
          <a:bodyPr vert="horz" lIns="91440" tIns="45720" rIns="91440" bIns="45720" rtlCol="0" anchor="ctr"/>
          <a:lstStyle>
            <a:lvl1pPr algn="ctr">
              <a:defRPr sz="1760">
                <a:solidFill>
                  <a:schemeClr val="bg1"/>
                </a:solidFill>
              </a:defRPr>
            </a:lvl1pPr>
          </a:lstStyle>
          <a:p>
            <a:r>
              <a:rPr lang="en-US" dirty="0"/>
              <a:t>Add A Footer</a:t>
            </a:r>
          </a:p>
        </p:txBody>
      </p:sp>
      <p:sp>
        <p:nvSpPr>
          <p:cNvPr id="6" name="Slide Number Placeholder 5"/>
          <p:cNvSpPr>
            <a:spLocks noGrp="1"/>
          </p:cNvSpPr>
          <p:nvPr>
            <p:ph type="sldNum" sz="quarter" idx="4"/>
          </p:nvPr>
        </p:nvSpPr>
        <p:spPr>
          <a:xfrm>
            <a:off x="13226902" y="9620175"/>
            <a:ext cx="2153468" cy="438225"/>
          </a:xfrm>
          <a:prstGeom prst="rect">
            <a:avLst/>
          </a:prstGeom>
        </p:spPr>
        <p:txBody>
          <a:bodyPr vert="horz" lIns="91440" tIns="45720" rIns="91440" bIns="45720" rtlCol="0" anchor="ctr"/>
          <a:lstStyle>
            <a:lvl1pPr algn="r">
              <a:defRPr sz="1800">
                <a:solidFill>
                  <a:schemeClr val="bg1"/>
                </a:solidFill>
              </a:defRPr>
            </a:lvl1pPr>
          </a:lstStyle>
          <a:p>
            <a:fld id="{CB2079F2-58AF-ED44-82D7-E04B2F6FD686}" type="slidenum">
              <a:rPr lang="en-US" smtClean="0"/>
              <a:pPr/>
              <a:t>‹#›</a:t>
            </a:fld>
            <a:endParaRPr lang="en-US" dirty="0"/>
          </a:p>
        </p:txBody>
      </p:sp>
      <p:sp>
        <p:nvSpPr>
          <p:cNvPr id="13" name="Date Placeholder 12">
            <a:extLst>
              <a:ext uri="{FF2B5EF4-FFF2-40B4-BE49-F238E27FC236}">
                <a16:creationId xmlns:a16="http://schemas.microsoft.com/office/drawing/2014/main" id="{0367062B-961C-464A-99D4-DA7C88ED5A72}"/>
              </a:ext>
            </a:extLst>
          </p:cNvPr>
          <p:cNvSpPr>
            <a:spLocks noGrp="1"/>
          </p:cNvSpPr>
          <p:nvPr>
            <p:ph type="dt" sz="half" idx="2"/>
          </p:nvPr>
        </p:nvSpPr>
        <p:spPr>
          <a:xfrm>
            <a:off x="175256" y="9569837"/>
            <a:ext cx="3497262" cy="442138"/>
          </a:xfrm>
          <a:prstGeom prst="rect">
            <a:avLst/>
          </a:prstGeom>
        </p:spPr>
        <p:txBody>
          <a:bodyPr vert="horz" lIns="91440" tIns="45720" rIns="91440" bIns="45720" rtlCol="0" anchor="ctr"/>
          <a:lstStyle>
            <a:lvl1pPr algn="l">
              <a:defRPr sz="1800">
                <a:solidFill>
                  <a:schemeClr val="bg1"/>
                </a:solidFill>
              </a:defRPr>
            </a:lvl1pPr>
          </a:lstStyle>
          <a:p>
            <a:fld id="{BA31AE54-5642-FD4E-8B7A-C786568D42A9}" type="datetimeFigureOut">
              <a:rPr lang="en-US" smtClean="0"/>
              <a:pPr/>
              <a:t>2/3/2021</a:t>
            </a:fld>
            <a:endParaRPr lang="en-US" dirty="0"/>
          </a:p>
        </p:txBody>
      </p:sp>
    </p:spTree>
    <p:extLst>
      <p:ext uri="{BB962C8B-B14F-4D97-AF65-F5344CB8AC3E}">
        <p14:creationId xmlns:p14="http://schemas.microsoft.com/office/powerpoint/2010/main" val="430657063"/>
      </p:ext>
    </p:extLst>
  </p:cSld>
  <p:clrMap bg1="lt1" tx1="dk1" bg2="lt2" tx2="dk2" accent1="accent1" accent2="accent2" accent3="accent3" accent4="accent4" accent5="accent5" accent6="accent6" hlink="hlink" folHlink="folHlink"/>
  <p:sldLayoutIdLst>
    <p:sldLayoutId id="2147483661" r:id="rId1"/>
    <p:sldLayoutId id="214748368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2" r:id="rId11"/>
    <p:sldLayoutId id="2147483673" r:id="rId12"/>
    <p:sldLayoutId id="2147483675" r:id="rId13"/>
    <p:sldLayoutId id="2147483676" r:id="rId14"/>
    <p:sldLayoutId id="2147483677" r:id="rId15"/>
    <p:sldLayoutId id="2147483679" r:id="rId16"/>
    <p:sldLayoutId id="2147483678" r:id="rId17"/>
    <p:sldLayoutId id="2147483680" r:id="rId18"/>
  </p:sldLayoutIdLst>
  <p:hf hdr="0"/>
  <p:txStyles>
    <p:titleStyle>
      <a:lvl1pPr algn="l" defTabSz="1341150" rtl="0" eaLnBrk="1" latinLnBrk="0" hangingPunct="1">
        <a:lnSpc>
          <a:spcPct val="90000"/>
        </a:lnSpc>
        <a:spcBef>
          <a:spcPct val="0"/>
        </a:spcBef>
        <a:buNone/>
        <a:defRPr sz="6453" kern="1200">
          <a:solidFill>
            <a:schemeClr val="tx1"/>
          </a:solidFill>
          <a:latin typeface="+mj-lt"/>
          <a:ea typeface="+mj-ea"/>
          <a:cs typeface="+mj-cs"/>
        </a:defRPr>
      </a:lvl1pPr>
    </p:titleStyle>
    <p:bodyStyle>
      <a:lvl1pPr marL="335288" indent="-335288" algn="l" defTabSz="1341150" rtl="0" eaLnBrk="1" latinLnBrk="0" hangingPunct="1">
        <a:lnSpc>
          <a:spcPct val="90000"/>
        </a:lnSpc>
        <a:spcBef>
          <a:spcPts val="1467"/>
        </a:spcBef>
        <a:buFont typeface="Arial" panose="020B0604020202020204" pitchFamily="34" charset="0"/>
        <a:buChar char="•"/>
        <a:defRPr sz="4107"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panose="020B0604020202020204" pitchFamily="34" charset="0"/>
        <a:buChar char="•"/>
        <a:defRPr sz="352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panose="020B0604020202020204" pitchFamily="34" charset="0"/>
        <a:buChar char="•"/>
        <a:defRPr sz="2933"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Building Staircase">
            <a:extLst>
              <a:ext uri="{FF2B5EF4-FFF2-40B4-BE49-F238E27FC236}">
                <a16:creationId xmlns:a16="http://schemas.microsoft.com/office/drawing/2014/main" id="{C0D14591-01BF-C54A-921C-0CCEFC7F58B5}"/>
              </a:ext>
            </a:extLst>
          </p:cNvPr>
          <p:cNvPicPr>
            <a:picLocks noGrp="1" noChangeAspect="1"/>
          </p:cNvPicPr>
          <p:nvPr>
            <p:ph type="pic" sz="quarter" idx="10"/>
          </p:nvPr>
        </p:nvPicPr>
        <p:blipFill>
          <a:blip r:embed="rId2">
            <a:duotone>
              <a:prstClr val="black"/>
              <a:schemeClr val="accent3">
                <a:tint val="45000"/>
                <a:satMod val="400000"/>
              </a:schemeClr>
            </a:duotone>
            <a:alphaModFix amt="40000"/>
          </a:blip>
          <a:srcRect l="11062" r="11062"/>
          <a:stretch>
            <a:fillRect/>
          </a:stretch>
        </p:blipFill>
        <p:spPr/>
      </p:pic>
      <p:sp>
        <p:nvSpPr>
          <p:cNvPr id="25" name="Text Placeholder 24">
            <a:extLst>
              <a:ext uri="{FF2B5EF4-FFF2-40B4-BE49-F238E27FC236}">
                <a16:creationId xmlns:a16="http://schemas.microsoft.com/office/drawing/2014/main" id="{78ABB9A7-468B-AC48-950F-842EE8A1E4E7}"/>
              </a:ext>
            </a:extLst>
          </p:cNvPr>
          <p:cNvSpPr>
            <a:spLocks noGrp="1"/>
          </p:cNvSpPr>
          <p:nvPr>
            <p:ph type="body" sz="quarter" idx="11"/>
          </p:nvPr>
        </p:nvSpPr>
        <p:spPr/>
        <p:txBody>
          <a:bodyPr/>
          <a:lstStyle/>
          <a:p>
            <a:r>
              <a:rPr lang="en-US" dirty="0"/>
              <a:t>UCV2207 Politics of Heritage</a:t>
            </a:r>
          </a:p>
        </p:txBody>
      </p:sp>
      <p:sp>
        <p:nvSpPr>
          <p:cNvPr id="9" name="Title 8" hidden="1">
            <a:extLst>
              <a:ext uri="{FF2B5EF4-FFF2-40B4-BE49-F238E27FC236}">
                <a16:creationId xmlns:a16="http://schemas.microsoft.com/office/drawing/2014/main" id="{37FF5FC3-6C58-4BC4-B001-7D3EF1D025A7}"/>
              </a:ext>
            </a:extLst>
          </p:cNvPr>
          <p:cNvSpPr>
            <a:spLocks noGrp="1"/>
          </p:cNvSpPr>
          <p:nvPr>
            <p:ph type="title"/>
          </p:nvPr>
        </p:nvSpPr>
        <p:spPr/>
        <p:txBody>
          <a:bodyPr/>
          <a:lstStyle/>
          <a:p>
            <a:r>
              <a:rPr lang="en-US" dirty="0"/>
              <a:t>Front cover</a:t>
            </a:r>
          </a:p>
        </p:txBody>
      </p:sp>
      <p:sp>
        <p:nvSpPr>
          <p:cNvPr id="10" name="Title 52">
            <a:extLst>
              <a:ext uri="{FF2B5EF4-FFF2-40B4-BE49-F238E27FC236}">
                <a16:creationId xmlns:a16="http://schemas.microsoft.com/office/drawing/2014/main" id="{B8289FBC-FFC6-C445-A948-3544F4B9AAE1}"/>
              </a:ext>
            </a:extLst>
          </p:cNvPr>
          <p:cNvSpPr txBox="1">
            <a:spLocks/>
          </p:cNvSpPr>
          <p:nvPr/>
        </p:nvSpPr>
        <p:spPr>
          <a:xfrm>
            <a:off x="8061450" y="3054999"/>
            <a:ext cx="7136718" cy="1974201"/>
          </a:xfrm>
          <a:prstGeom prst="rect">
            <a:avLst/>
          </a:prstGeom>
          <a:noFill/>
        </p:spPr>
        <p:txBody>
          <a:bodyPr anchor="ctr"/>
          <a:lstStyle>
            <a:lvl1pPr algn="l" defTabSz="1341150" rtl="0" eaLnBrk="1" latinLnBrk="0" hangingPunct="1">
              <a:lnSpc>
                <a:spcPct val="90000"/>
              </a:lnSpc>
              <a:spcBef>
                <a:spcPct val="0"/>
              </a:spcBef>
              <a:buNone/>
              <a:defRPr sz="6453" kern="1200">
                <a:solidFill>
                  <a:schemeClr val="tx1"/>
                </a:solidFill>
                <a:latin typeface="+mj-lt"/>
                <a:ea typeface="+mj-ea"/>
                <a:cs typeface="+mj-cs"/>
              </a:defRPr>
            </a:lvl1pPr>
          </a:lstStyle>
          <a:p>
            <a:pPr algn="ctr"/>
            <a:r>
              <a:rPr lang="en-US" sz="3600" dirty="0">
                <a:solidFill>
                  <a:schemeClr val="bg1"/>
                </a:solidFill>
              </a:rPr>
              <a:t>Photo Essay</a:t>
            </a:r>
          </a:p>
        </p:txBody>
      </p:sp>
      <p:pic>
        <p:nvPicPr>
          <p:cNvPr id="1028" name="Picture 4" descr="National Museum of Singapore – Apps bei Google Play">
            <a:extLst>
              <a:ext uri="{FF2B5EF4-FFF2-40B4-BE49-F238E27FC236}">
                <a16:creationId xmlns:a16="http://schemas.microsoft.com/office/drawing/2014/main" id="{08EDF19C-FB9B-4DC5-B907-E72266FDE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8612" y="696277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683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56BF2B-B127-4A21-94C7-89CDF2CEFC5C}"/>
              </a:ext>
            </a:extLst>
          </p:cNvPr>
          <p:cNvSpPr>
            <a:spLocks noGrp="1"/>
          </p:cNvSpPr>
          <p:nvPr>
            <p:ph type="ftr" sz="quarter" idx="11"/>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ABB86E1F-893E-4810-8AC8-C6748C5500B8}"/>
              </a:ext>
            </a:extLst>
          </p:cNvPr>
          <p:cNvSpPr>
            <a:spLocks noGrp="1"/>
          </p:cNvSpPr>
          <p:nvPr>
            <p:ph type="sldNum" sz="quarter" idx="12"/>
          </p:nvPr>
        </p:nvSpPr>
        <p:spPr/>
        <p:txBody>
          <a:bodyPr/>
          <a:lstStyle/>
          <a:p>
            <a:fld id="{CB2079F2-58AF-ED44-82D7-E04B2F6FD686}" type="slidenum">
              <a:rPr lang="en-US" smtClean="0"/>
              <a:pPr/>
              <a:t>10</a:t>
            </a:fld>
            <a:endParaRPr lang="en-US" dirty="0"/>
          </a:p>
        </p:txBody>
      </p:sp>
      <p:sp>
        <p:nvSpPr>
          <p:cNvPr id="5" name="Date Placeholder 4">
            <a:extLst>
              <a:ext uri="{FF2B5EF4-FFF2-40B4-BE49-F238E27FC236}">
                <a16:creationId xmlns:a16="http://schemas.microsoft.com/office/drawing/2014/main" id="{86F60D06-A205-4843-A87B-28137166458E}"/>
              </a:ext>
            </a:extLst>
          </p:cNvPr>
          <p:cNvSpPr>
            <a:spLocks noGrp="1"/>
          </p:cNvSpPr>
          <p:nvPr>
            <p:ph type="dt" sz="half" idx="4294967295"/>
          </p:nvPr>
        </p:nvSpPr>
        <p:spPr>
          <a:xfrm>
            <a:off x="0" y="9569450"/>
            <a:ext cx="3497263" cy="442913"/>
          </a:xfrm>
        </p:spPr>
        <p:txBody>
          <a:bodyPr/>
          <a:lstStyle/>
          <a:p>
            <a:fld id="{4BDA9E0D-EB13-4F53-825B-A58264A5BBF5}" type="datetime1">
              <a:rPr lang="en-US" smtClean="0"/>
              <a:t>2/3/2021</a:t>
            </a:fld>
            <a:endParaRPr lang="en-US" dirty="0"/>
          </a:p>
        </p:txBody>
      </p:sp>
      <p:sp>
        <p:nvSpPr>
          <p:cNvPr id="15" name="TextBox 14">
            <a:extLst>
              <a:ext uri="{FF2B5EF4-FFF2-40B4-BE49-F238E27FC236}">
                <a16:creationId xmlns:a16="http://schemas.microsoft.com/office/drawing/2014/main" id="{811828D8-79AC-4489-B6C5-DFFBB6149F0E}"/>
              </a:ext>
            </a:extLst>
          </p:cNvPr>
          <p:cNvSpPr txBox="1"/>
          <p:nvPr/>
        </p:nvSpPr>
        <p:spPr>
          <a:xfrm>
            <a:off x="8311487" y="7820168"/>
            <a:ext cx="6905767" cy="646331"/>
          </a:xfrm>
          <a:prstGeom prst="rect">
            <a:avLst/>
          </a:prstGeom>
          <a:noFill/>
        </p:spPr>
        <p:txBody>
          <a:bodyPr wrap="square" rtlCol="0">
            <a:spAutoFit/>
          </a:bodyPr>
          <a:lstStyle/>
          <a:p>
            <a:r>
              <a:rPr lang="en-SG" dirty="0"/>
              <a:t>Other activities that Singaporeans can identify with: New Year Celebrations, and the National Day Parade. </a:t>
            </a:r>
          </a:p>
        </p:txBody>
      </p:sp>
      <p:pic>
        <p:nvPicPr>
          <p:cNvPr id="17" name="Picture 16">
            <a:extLst>
              <a:ext uri="{FF2B5EF4-FFF2-40B4-BE49-F238E27FC236}">
                <a16:creationId xmlns:a16="http://schemas.microsoft.com/office/drawing/2014/main" id="{8C59CE96-C9FA-46BD-95C6-F1509FDB7686}"/>
              </a:ext>
            </a:extLst>
          </p:cNvPr>
          <p:cNvPicPr>
            <a:picLocks noChangeAspect="1"/>
          </p:cNvPicPr>
          <p:nvPr/>
        </p:nvPicPr>
        <p:blipFill>
          <a:blip r:embed="rId2"/>
          <a:stretch>
            <a:fillRect/>
          </a:stretch>
        </p:blipFill>
        <p:spPr>
          <a:xfrm>
            <a:off x="0" y="-1"/>
            <a:ext cx="7986066" cy="9592879"/>
          </a:xfrm>
          <a:prstGeom prst="rect">
            <a:avLst/>
          </a:prstGeom>
        </p:spPr>
      </p:pic>
      <p:pic>
        <p:nvPicPr>
          <p:cNvPr id="19" name="Picture 18">
            <a:extLst>
              <a:ext uri="{FF2B5EF4-FFF2-40B4-BE49-F238E27FC236}">
                <a16:creationId xmlns:a16="http://schemas.microsoft.com/office/drawing/2014/main" id="{C546CC98-EFC2-4F37-85EC-4AB2E0C1AFA9}"/>
              </a:ext>
            </a:extLst>
          </p:cNvPr>
          <p:cNvPicPr>
            <a:picLocks noChangeAspect="1"/>
          </p:cNvPicPr>
          <p:nvPr/>
        </p:nvPicPr>
        <p:blipFill>
          <a:blip r:embed="rId3"/>
          <a:stretch>
            <a:fillRect/>
          </a:stretch>
        </p:blipFill>
        <p:spPr>
          <a:xfrm>
            <a:off x="7986066" y="28510"/>
            <a:ext cx="7558734" cy="7259394"/>
          </a:xfrm>
          <a:prstGeom prst="rect">
            <a:avLst/>
          </a:prstGeom>
        </p:spPr>
      </p:pic>
    </p:spTree>
    <p:extLst>
      <p:ext uri="{BB962C8B-B14F-4D97-AF65-F5344CB8AC3E}">
        <p14:creationId xmlns:p14="http://schemas.microsoft.com/office/powerpoint/2010/main" val="119887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29F457-CD37-2F45-BED5-312FCB73E1A6}"/>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640055AA-16AF-5D41-801B-9F39B048C835}"/>
              </a:ext>
            </a:extLst>
          </p:cNvPr>
          <p:cNvSpPr>
            <a:spLocks noGrp="1"/>
          </p:cNvSpPr>
          <p:nvPr>
            <p:ph type="sldNum" sz="quarter" idx="11"/>
          </p:nvPr>
        </p:nvSpPr>
        <p:spPr/>
        <p:txBody>
          <a:bodyPr/>
          <a:lstStyle/>
          <a:p>
            <a:fld id="{CB2079F2-58AF-ED44-82D7-E04B2F6FD686}" type="slidenum">
              <a:rPr lang="en-US" smtClean="0"/>
              <a:pPr/>
              <a:t>11</a:t>
            </a:fld>
            <a:endParaRPr lang="en-US" dirty="0"/>
          </a:p>
        </p:txBody>
      </p:sp>
      <p:sp>
        <p:nvSpPr>
          <p:cNvPr id="5" name="Date Placeholder 4">
            <a:extLst>
              <a:ext uri="{FF2B5EF4-FFF2-40B4-BE49-F238E27FC236}">
                <a16:creationId xmlns:a16="http://schemas.microsoft.com/office/drawing/2014/main" id="{12D29539-406F-8647-8794-6C2601A671EC}"/>
              </a:ext>
            </a:extLst>
          </p:cNvPr>
          <p:cNvSpPr>
            <a:spLocks noGrp="1"/>
          </p:cNvSpPr>
          <p:nvPr>
            <p:ph type="dt" sz="half" idx="12"/>
          </p:nvPr>
        </p:nvSpPr>
        <p:spPr/>
        <p:txBody>
          <a:bodyPr/>
          <a:lstStyle/>
          <a:p>
            <a:fld id="{CA57DB99-757B-E84B-B985-E95DD1729071}" type="datetime1">
              <a:rPr lang="en-US" smtClean="0"/>
              <a:pPr/>
              <a:t>2/3/2021</a:t>
            </a:fld>
            <a:endParaRPr lang="en-US" dirty="0"/>
          </a:p>
        </p:txBody>
      </p:sp>
      <p:sp>
        <p:nvSpPr>
          <p:cNvPr id="7" name="Text Placeholder 6">
            <a:extLst>
              <a:ext uri="{FF2B5EF4-FFF2-40B4-BE49-F238E27FC236}">
                <a16:creationId xmlns:a16="http://schemas.microsoft.com/office/drawing/2014/main" id="{04BE9B09-5D94-8740-947B-0761D40D4F93}"/>
              </a:ext>
            </a:extLst>
          </p:cNvPr>
          <p:cNvSpPr>
            <a:spLocks noGrp="1"/>
          </p:cNvSpPr>
          <p:nvPr>
            <p:ph type="body" sz="quarter" idx="14"/>
          </p:nvPr>
        </p:nvSpPr>
        <p:spPr>
          <a:xfrm>
            <a:off x="8043582" y="5313631"/>
            <a:ext cx="6858000" cy="2472168"/>
          </a:xfrm>
        </p:spPr>
        <p:txBody>
          <a:bodyPr>
            <a:noAutofit/>
          </a:bodyPr>
          <a:lstStyle/>
          <a:p>
            <a:pPr>
              <a:lnSpc>
                <a:spcPct val="107000"/>
              </a:lnSpc>
              <a:spcAft>
                <a:spcPts val="800"/>
              </a:spcAft>
              <a:tabLst>
                <a:tab pos="644525" algn="l"/>
              </a:tabLst>
            </a:pPr>
            <a:r>
              <a:rPr lang="en-SG" sz="2000" dirty="0">
                <a:effectLst/>
                <a:ea typeface="DengXian" panose="02010600030101010101" pitchFamily="2" charset="-122"/>
                <a:cs typeface="Times New Roman" panose="02020603050405020304" pitchFamily="18" charset="0"/>
              </a:rPr>
              <a:t>By showing how Singaporeans in the past went through similar experiences as Singaporeans today, these ordinary experiences are elevated into cultural rites-of-passage. Meaning is added to what were previously mundane aspects of a Singaporean’s existence. Now, the viewer has a “myth of origin and continuance” (Lowenthal 1997) that makes these experiences feel like identity markers.</a:t>
            </a:r>
          </a:p>
        </p:txBody>
      </p:sp>
      <p:sp>
        <p:nvSpPr>
          <p:cNvPr id="9" name="Text Placeholder 8">
            <a:extLst>
              <a:ext uri="{FF2B5EF4-FFF2-40B4-BE49-F238E27FC236}">
                <a16:creationId xmlns:a16="http://schemas.microsoft.com/office/drawing/2014/main" id="{F821ED72-0A30-9241-8D11-A94356F13AE2}"/>
              </a:ext>
            </a:extLst>
          </p:cNvPr>
          <p:cNvSpPr>
            <a:spLocks noGrp="1"/>
          </p:cNvSpPr>
          <p:nvPr>
            <p:ph type="body" sz="quarter" idx="17"/>
          </p:nvPr>
        </p:nvSpPr>
        <p:spPr>
          <a:xfrm>
            <a:off x="488940" y="344756"/>
            <a:ext cx="6858000" cy="1961716"/>
          </a:xfrm>
        </p:spPr>
        <p:txBody>
          <a:bodyPr>
            <a:noAutofit/>
          </a:bodyPr>
          <a:lstStyle/>
          <a:p>
            <a:pPr>
              <a:lnSpc>
                <a:spcPct val="107000"/>
              </a:lnSpc>
              <a:spcAft>
                <a:spcPts val="800"/>
              </a:spcAft>
              <a:tabLst>
                <a:tab pos="644525" algn="l"/>
              </a:tabLst>
            </a:pPr>
            <a:r>
              <a:rPr lang="en-SG" sz="2000" dirty="0">
                <a:effectLst/>
                <a:ea typeface="DengXian" panose="02010600030101010101" pitchFamily="2" charset="-122"/>
                <a:cs typeface="Times New Roman" panose="02020603050405020304" pitchFamily="18" charset="0"/>
              </a:rPr>
              <a:t>Accompanying each exhibit is a question-and-answer box that asks you a question such as whether you grew up watching local television shows, which you can answer by tapping the RFID tag on the options. By reflecting on your experiences, you realise the myriad of ways in which your life intersects with the national narrative. </a:t>
            </a:r>
          </a:p>
        </p:txBody>
      </p:sp>
      <p:pic>
        <p:nvPicPr>
          <p:cNvPr id="10" name="Picture Placeholder 9" descr="A picture containing text&#10;&#10;Description automatically generated">
            <a:extLst>
              <a:ext uri="{FF2B5EF4-FFF2-40B4-BE49-F238E27FC236}">
                <a16:creationId xmlns:a16="http://schemas.microsoft.com/office/drawing/2014/main" id="{AB51EBD7-FDEB-4FAE-B4F6-3ECA2C708F75}"/>
              </a:ext>
            </a:extLst>
          </p:cNvPr>
          <p:cNvPicPr>
            <a:picLocks noGrp="1" noChangeAspect="1"/>
          </p:cNvPicPr>
          <p:nvPr>
            <p:ph type="pic" sz="quarter" idx="18"/>
          </p:nvPr>
        </p:nvPicPr>
        <p:blipFill>
          <a:blip r:embed="rId2"/>
          <a:srcRect t="15500" b="15500"/>
          <a:stretch>
            <a:fillRect/>
          </a:stretch>
        </p:blipFill>
        <p:spPr>
          <a:xfrm>
            <a:off x="488950" y="2893324"/>
            <a:ext cx="6835775" cy="6264963"/>
          </a:xfrm>
        </p:spPr>
      </p:pic>
      <p:pic>
        <p:nvPicPr>
          <p:cNvPr id="16" name="Picture Placeholder 15">
            <a:extLst>
              <a:ext uri="{FF2B5EF4-FFF2-40B4-BE49-F238E27FC236}">
                <a16:creationId xmlns:a16="http://schemas.microsoft.com/office/drawing/2014/main" id="{189A09F6-8DC6-45FC-94FF-16FD6234104F}"/>
              </a:ext>
            </a:extLst>
          </p:cNvPr>
          <p:cNvPicPr>
            <a:picLocks noGrp="1" noChangeAspect="1"/>
          </p:cNvPicPr>
          <p:nvPr>
            <p:ph type="pic" sz="quarter" idx="13"/>
          </p:nvPr>
        </p:nvPicPr>
        <p:blipFill rotWithShape="1">
          <a:blip r:embed="rId3"/>
          <a:srcRect l="4" r="-4" b="38772"/>
          <a:stretch/>
        </p:blipFill>
        <p:spPr>
          <a:xfrm>
            <a:off x="8043863" y="295275"/>
            <a:ext cx="6835775" cy="4406900"/>
          </a:xfrm>
        </p:spPr>
      </p:pic>
      <p:sp>
        <p:nvSpPr>
          <p:cNvPr id="19" name="Rectangle 18">
            <a:extLst>
              <a:ext uri="{FF2B5EF4-FFF2-40B4-BE49-F238E27FC236}">
                <a16:creationId xmlns:a16="http://schemas.microsoft.com/office/drawing/2014/main" id="{5C73F449-ED1E-4007-8DB5-DD687FF54B4F}"/>
              </a:ext>
            </a:extLst>
          </p:cNvPr>
          <p:cNvSpPr/>
          <p:nvPr/>
        </p:nvSpPr>
        <p:spPr>
          <a:xfrm>
            <a:off x="15182806" y="0"/>
            <a:ext cx="186738" cy="9569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379010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2F2E7-3B25-5D42-92E0-B6ED20F9C931}"/>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85872E93-1CAC-0547-8F95-002F519BC533}"/>
              </a:ext>
            </a:extLst>
          </p:cNvPr>
          <p:cNvSpPr>
            <a:spLocks noGrp="1"/>
          </p:cNvSpPr>
          <p:nvPr>
            <p:ph type="sldNum" sz="quarter" idx="11"/>
          </p:nvPr>
        </p:nvSpPr>
        <p:spPr/>
        <p:txBody>
          <a:bodyPr/>
          <a:lstStyle/>
          <a:p>
            <a:fld id="{CB2079F2-58AF-ED44-82D7-E04B2F6FD686}" type="slidenum">
              <a:rPr lang="en-US" smtClean="0"/>
              <a:pPr/>
              <a:t>12</a:t>
            </a:fld>
            <a:endParaRPr lang="en-US" dirty="0"/>
          </a:p>
        </p:txBody>
      </p:sp>
      <p:sp>
        <p:nvSpPr>
          <p:cNvPr id="5" name="Date Placeholder 4">
            <a:extLst>
              <a:ext uri="{FF2B5EF4-FFF2-40B4-BE49-F238E27FC236}">
                <a16:creationId xmlns:a16="http://schemas.microsoft.com/office/drawing/2014/main" id="{2F7B114E-B9FD-4A42-A006-57A1484C6B66}"/>
              </a:ext>
            </a:extLst>
          </p:cNvPr>
          <p:cNvSpPr>
            <a:spLocks noGrp="1"/>
          </p:cNvSpPr>
          <p:nvPr>
            <p:ph type="dt" sz="half" idx="12"/>
          </p:nvPr>
        </p:nvSpPr>
        <p:spPr/>
        <p:txBody>
          <a:bodyPr/>
          <a:lstStyle/>
          <a:p>
            <a:fld id="{DCE86EF1-629E-674E-B0F4-6BB935A0392C}" type="datetime1">
              <a:rPr lang="en-US" smtClean="0"/>
              <a:pPr/>
              <a:t>2/3/2021</a:t>
            </a:fld>
            <a:endParaRPr lang="en-US" dirty="0"/>
          </a:p>
        </p:txBody>
      </p:sp>
      <p:sp>
        <p:nvSpPr>
          <p:cNvPr id="20" name="Text Placeholder 19">
            <a:extLst>
              <a:ext uri="{FF2B5EF4-FFF2-40B4-BE49-F238E27FC236}">
                <a16:creationId xmlns:a16="http://schemas.microsoft.com/office/drawing/2014/main" id="{8B4EF1AE-3238-CD49-8863-B36065B51CF0}"/>
              </a:ext>
            </a:extLst>
          </p:cNvPr>
          <p:cNvSpPr>
            <a:spLocks noGrp="1"/>
          </p:cNvSpPr>
          <p:nvPr>
            <p:ph type="body" sz="quarter" idx="23"/>
          </p:nvPr>
        </p:nvSpPr>
        <p:spPr/>
        <p:txBody>
          <a:bodyPr>
            <a:normAutofit/>
          </a:bodyPr>
          <a:lstStyle/>
          <a:p>
            <a:r>
              <a:rPr lang="en-SG" sz="2000" dirty="0">
                <a:effectLst/>
                <a:ea typeface="DengXian" panose="02010600030101010101" pitchFamily="2" charset="-122"/>
              </a:rPr>
              <a:t>One thing that this exhibition also gets right is that heritage isn’t always made of happy memories. There are exhibits about the SARS outbreak, the SilkAir plane crash of 1997, the Nicoll Highway collapse, and the current Covid-19 pandemic. These exhibits add gravity to the past and remind Singaporeans that part of our heritage is the spirit of nobility demonstrated by our forebearers, which shines the brightest in dark times.</a:t>
            </a:r>
            <a:endParaRPr lang="en-US" sz="1600" dirty="0"/>
          </a:p>
        </p:txBody>
      </p:sp>
      <p:sp>
        <p:nvSpPr>
          <p:cNvPr id="11" name="Rectangle 10">
            <a:extLst>
              <a:ext uri="{FF2B5EF4-FFF2-40B4-BE49-F238E27FC236}">
                <a16:creationId xmlns:a16="http://schemas.microsoft.com/office/drawing/2014/main" id="{BDC07F24-C0AB-4B2B-86E2-0ECFD13594F9}"/>
              </a:ext>
            </a:extLst>
          </p:cNvPr>
          <p:cNvSpPr/>
          <p:nvPr/>
        </p:nvSpPr>
        <p:spPr>
          <a:xfrm>
            <a:off x="955343" y="327546"/>
            <a:ext cx="354842" cy="897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 name="Picture 12">
            <a:extLst>
              <a:ext uri="{FF2B5EF4-FFF2-40B4-BE49-F238E27FC236}">
                <a16:creationId xmlns:a16="http://schemas.microsoft.com/office/drawing/2014/main" id="{5463921B-0BBD-4E16-99E0-68597DE5F89E}"/>
              </a:ext>
            </a:extLst>
          </p:cNvPr>
          <p:cNvPicPr>
            <a:picLocks noChangeAspect="1"/>
          </p:cNvPicPr>
          <p:nvPr/>
        </p:nvPicPr>
        <p:blipFill>
          <a:blip r:embed="rId2"/>
          <a:stretch>
            <a:fillRect/>
          </a:stretch>
        </p:blipFill>
        <p:spPr>
          <a:xfrm>
            <a:off x="14030" y="0"/>
            <a:ext cx="7758370" cy="9597133"/>
          </a:xfrm>
          <a:prstGeom prst="rect">
            <a:avLst/>
          </a:prstGeom>
        </p:spPr>
      </p:pic>
      <p:sp>
        <p:nvSpPr>
          <p:cNvPr id="30" name="Text Placeholder 29">
            <a:extLst>
              <a:ext uri="{FF2B5EF4-FFF2-40B4-BE49-F238E27FC236}">
                <a16:creationId xmlns:a16="http://schemas.microsoft.com/office/drawing/2014/main" id="{0E6D2247-A35C-4D41-BC77-3AAE081A45B5}"/>
              </a:ext>
            </a:extLst>
          </p:cNvPr>
          <p:cNvSpPr>
            <a:spLocks noGrp="1"/>
          </p:cNvSpPr>
          <p:nvPr>
            <p:ph type="body" sz="quarter" idx="22"/>
          </p:nvPr>
        </p:nvSpPr>
        <p:spPr/>
        <p:txBody>
          <a:bodyPr/>
          <a:lstStyle/>
          <a:p>
            <a:endParaRPr lang="en-SG"/>
          </a:p>
        </p:txBody>
      </p:sp>
      <p:pic>
        <p:nvPicPr>
          <p:cNvPr id="32" name="Picture 31">
            <a:extLst>
              <a:ext uri="{FF2B5EF4-FFF2-40B4-BE49-F238E27FC236}">
                <a16:creationId xmlns:a16="http://schemas.microsoft.com/office/drawing/2014/main" id="{12248859-7FCF-4890-8A6F-8E1B17999193}"/>
              </a:ext>
            </a:extLst>
          </p:cNvPr>
          <p:cNvPicPr>
            <a:picLocks noChangeAspect="1"/>
          </p:cNvPicPr>
          <p:nvPr/>
        </p:nvPicPr>
        <p:blipFill>
          <a:blip r:embed="rId3"/>
          <a:stretch>
            <a:fillRect/>
          </a:stretch>
        </p:blipFill>
        <p:spPr>
          <a:xfrm>
            <a:off x="7772399" y="0"/>
            <a:ext cx="7758370" cy="5029199"/>
          </a:xfrm>
          <a:prstGeom prst="rect">
            <a:avLst/>
          </a:prstGeom>
        </p:spPr>
      </p:pic>
      <p:sp>
        <p:nvSpPr>
          <p:cNvPr id="33" name="Rectangle 32">
            <a:extLst>
              <a:ext uri="{FF2B5EF4-FFF2-40B4-BE49-F238E27FC236}">
                <a16:creationId xmlns:a16="http://schemas.microsoft.com/office/drawing/2014/main" id="{20F70642-7124-4737-BDB7-5D61FE71DEA3}"/>
              </a:ext>
            </a:extLst>
          </p:cNvPr>
          <p:cNvSpPr/>
          <p:nvPr/>
        </p:nvSpPr>
        <p:spPr>
          <a:xfrm>
            <a:off x="15182806" y="5044439"/>
            <a:ext cx="186738" cy="4540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5973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5C85-3BE9-5149-BF60-C01272D35F91}"/>
              </a:ext>
            </a:extLst>
          </p:cNvPr>
          <p:cNvSpPr>
            <a:spLocks noGrp="1"/>
          </p:cNvSpPr>
          <p:nvPr>
            <p:ph type="title"/>
          </p:nvPr>
        </p:nvSpPr>
        <p:spPr/>
        <p:txBody>
          <a:bodyPr>
            <a:normAutofit fontScale="90000"/>
          </a:bodyPr>
          <a:lstStyle/>
          <a:p>
            <a:r>
              <a:rPr lang="en-US" dirty="0"/>
              <a:t>End of tour</a:t>
            </a:r>
          </a:p>
        </p:txBody>
      </p:sp>
      <p:sp>
        <p:nvSpPr>
          <p:cNvPr id="3" name="Footer Placeholder 2">
            <a:extLst>
              <a:ext uri="{FF2B5EF4-FFF2-40B4-BE49-F238E27FC236}">
                <a16:creationId xmlns:a16="http://schemas.microsoft.com/office/drawing/2014/main" id="{F4E4ABE6-6935-8042-87EA-79A0B4070972}"/>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4D2E34C3-7E69-464C-9413-8D6F96209582}"/>
              </a:ext>
            </a:extLst>
          </p:cNvPr>
          <p:cNvSpPr>
            <a:spLocks noGrp="1"/>
          </p:cNvSpPr>
          <p:nvPr>
            <p:ph type="sldNum" sz="quarter" idx="11"/>
          </p:nvPr>
        </p:nvSpPr>
        <p:spPr/>
        <p:txBody>
          <a:bodyPr/>
          <a:lstStyle/>
          <a:p>
            <a:fld id="{CB2079F2-58AF-ED44-82D7-E04B2F6FD686}" type="slidenum">
              <a:rPr lang="en-US" smtClean="0"/>
              <a:pPr/>
              <a:t>13</a:t>
            </a:fld>
            <a:endParaRPr lang="en-US" dirty="0"/>
          </a:p>
        </p:txBody>
      </p:sp>
      <p:sp>
        <p:nvSpPr>
          <p:cNvPr id="5" name="Date Placeholder 4">
            <a:extLst>
              <a:ext uri="{FF2B5EF4-FFF2-40B4-BE49-F238E27FC236}">
                <a16:creationId xmlns:a16="http://schemas.microsoft.com/office/drawing/2014/main" id="{C0389F42-1555-304D-8FBB-E7454310BF39}"/>
              </a:ext>
            </a:extLst>
          </p:cNvPr>
          <p:cNvSpPr>
            <a:spLocks noGrp="1"/>
          </p:cNvSpPr>
          <p:nvPr>
            <p:ph type="dt" sz="half" idx="12"/>
          </p:nvPr>
        </p:nvSpPr>
        <p:spPr/>
        <p:txBody>
          <a:bodyPr/>
          <a:lstStyle/>
          <a:p>
            <a:fld id="{E5FD5844-083B-634F-AE78-26BA58D00EA8}" type="datetime1">
              <a:rPr lang="en-US" smtClean="0"/>
              <a:pPr/>
              <a:t>2/3/2021</a:t>
            </a:fld>
            <a:endParaRPr lang="en-US" dirty="0"/>
          </a:p>
        </p:txBody>
      </p:sp>
      <p:sp>
        <p:nvSpPr>
          <p:cNvPr id="9" name="Text Placeholder 8">
            <a:extLst>
              <a:ext uri="{FF2B5EF4-FFF2-40B4-BE49-F238E27FC236}">
                <a16:creationId xmlns:a16="http://schemas.microsoft.com/office/drawing/2014/main" id="{50002B59-C923-5F4E-993D-B80FCCDFE6EE}"/>
              </a:ext>
            </a:extLst>
          </p:cNvPr>
          <p:cNvSpPr>
            <a:spLocks noGrp="1"/>
          </p:cNvSpPr>
          <p:nvPr>
            <p:ph type="body" sz="quarter" idx="22"/>
          </p:nvPr>
        </p:nvSpPr>
        <p:spPr/>
        <p:txBody>
          <a:bodyPr/>
          <a:lstStyle/>
          <a:p>
            <a:r>
              <a:rPr lang="en-US" dirty="0"/>
              <a:t>The worth of heritage is gauged not by critical tests but by current potency</a:t>
            </a:r>
          </a:p>
        </p:txBody>
      </p:sp>
      <p:sp>
        <p:nvSpPr>
          <p:cNvPr id="7" name="Text Placeholder 6">
            <a:extLst>
              <a:ext uri="{FF2B5EF4-FFF2-40B4-BE49-F238E27FC236}">
                <a16:creationId xmlns:a16="http://schemas.microsoft.com/office/drawing/2014/main" id="{82F2D426-AE64-AA4C-8D3A-EBF9CEFFAC88}"/>
              </a:ext>
            </a:extLst>
          </p:cNvPr>
          <p:cNvSpPr>
            <a:spLocks noGrp="1"/>
          </p:cNvSpPr>
          <p:nvPr>
            <p:ph type="body" sz="quarter" idx="17"/>
          </p:nvPr>
        </p:nvSpPr>
        <p:spPr>
          <a:xfrm>
            <a:off x="8147385" y="1386848"/>
            <a:ext cx="6858000" cy="2968682"/>
          </a:xfrm>
        </p:spPr>
        <p:txBody>
          <a:bodyPr>
            <a:normAutofit/>
          </a:bodyPr>
          <a:lstStyle/>
          <a:p>
            <a:pPr>
              <a:lnSpc>
                <a:spcPct val="107000"/>
              </a:lnSpc>
              <a:spcAft>
                <a:spcPts val="800"/>
              </a:spcAft>
              <a:tabLst>
                <a:tab pos="644525" algn="l"/>
              </a:tabLst>
            </a:pPr>
            <a:r>
              <a:rPr lang="en-SG" sz="2000" dirty="0">
                <a:effectLst/>
                <a:ea typeface="DengXian" panose="02010600030101010101" pitchFamily="2" charset="-122"/>
                <a:cs typeface="Times New Roman" panose="02020603050405020304" pitchFamily="18" charset="0"/>
              </a:rPr>
              <a:t>Of course, there are things in our past that the </a:t>
            </a:r>
            <a:r>
              <a:rPr lang="en-SG" sz="2000" i="1" dirty="0">
                <a:effectLst/>
                <a:ea typeface="DengXian" panose="02010600030101010101" pitchFamily="2" charset="-122"/>
                <a:cs typeface="Times New Roman" panose="02020603050405020304" pitchFamily="18" charset="0"/>
              </a:rPr>
              <a:t>Home, Truly </a:t>
            </a:r>
            <a:r>
              <a:rPr lang="en-SG" sz="2000" dirty="0">
                <a:effectLst/>
                <a:ea typeface="DengXian" panose="02010600030101010101" pitchFamily="2" charset="-122"/>
                <a:cs typeface="Times New Roman" panose="02020603050405020304" pitchFamily="18" charset="0"/>
              </a:rPr>
              <a:t>leaves out of the narrative. But as Lowenthal says, “the worth of heritage is…gauged not by critical tests but by current potency” (Lowenthal 1997). If a Singaporean leaves the exhibition feeling empowered by the similar experiences of his/her forebearers and is better prepared to navigate the future as a Singaporean, this exhibition has done its job.</a:t>
            </a:r>
          </a:p>
        </p:txBody>
      </p:sp>
      <p:sp>
        <p:nvSpPr>
          <p:cNvPr id="18" name="Text Placeholder 17">
            <a:extLst>
              <a:ext uri="{FF2B5EF4-FFF2-40B4-BE49-F238E27FC236}">
                <a16:creationId xmlns:a16="http://schemas.microsoft.com/office/drawing/2014/main" id="{297AFE37-0B6D-6343-AFB8-981F5C5E6524}"/>
              </a:ext>
            </a:extLst>
          </p:cNvPr>
          <p:cNvSpPr>
            <a:spLocks noGrp="1"/>
          </p:cNvSpPr>
          <p:nvPr>
            <p:ph type="body" sz="quarter" idx="26"/>
          </p:nvPr>
        </p:nvSpPr>
        <p:spPr>
          <a:xfrm>
            <a:off x="8933811" y="762889"/>
            <a:ext cx="2266562" cy="318837"/>
          </a:xfrm>
        </p:spPr>
        <p:txBody>
          <a:bodyPr/>
          <a:lstStyle/>
          <a:p>
            <a:r>
              <a:rPr lang="en-US" dirty="0"/>
              <a:t>Farewell, my friend</a:t>
            </a:r>
          </a:p>
        </p:txBody>
      </p:sp>
      <p:sp>
        <p:nvSpPr>
          <p:cNvPr id="19" name="Rectangle 18">
            <a:extLst>
              <a:ext uri="{FF2B5EF4-FFF2-40B4-BE49-F238E27FC236}">
                <a16:creationId xmlns:a16="http://schemas.microsoft.com/office/drawing/2014/main" id="{17884661-2AF1-403B-B79C-DDEE744D9FDB}"/>
              </a:ext>
            </a:extLst>
          </p:cNvPr>
          <p:cNvSpPr/>
          <p:nvPr/>
        </p:nvSpPr>
        <p:spPr>
          <a:xfrm>
            <a:off x="15148560" y="0"/>
            <a:ext cx="231810" cy="9569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0789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813794D-BEE9-4D0D-B88B-6D8C043767CC}"/>
              </a:ext>
            </a:extLst>
          </p:cNvPr>
          <p:cNvSpPr>
            <a:spLocks noGrp="1"/>
          </p:cNvSpPr>
          <p:nvPr>
            <p:ph type="title"/>
          </p:nvPr>
        </p:nvSpPr>
        <p:spPr/>
        <p:txBody>
          <a:bodyPr/>
          <a:lstStyle/>
          <a:p>
            <a:r>
              <a:rPr lang="en-US" dirty="0"/>
              <a:t>Back cover</a:t>
            </a:r>
          </a:p>
        </p:txBody>
      </p:sp>
      <p:sp>
        <p:nvSpPr>
          <p:cNvPr id="3" name="TextBox 2">
            <a:extLst>
              <a:ext uri="{FF2B5EF4-FFF2-40B4-BE49-F238E27FC236}">
                <a16:creationId xmlns:a16="http://schemas.microsoft.com/office/drawing/2014/main" id="{07981110-75F8-43E1-86D9-803A79F58706}"/>
              </a:ext>
            </a:extLst>
          </p:cNvPr>
          <p:cNvSpPr txBox="1"/>
          <p:nvPr/>
        </p:nvSpPr>
        <p:spPr>
          <a:xfrm>
            <a:off x="535578" y="2030133"/>
            <a:ext cx="6855822" cy="3948517"/>
          </a:xfrm>
          <a:prstGeom prst="rect">
            <a:avLst/>
          </a:prstGeom>
          <a:noFill/>
        </p:spPr>
        <p:txBody>
          <a:bodyPr wrap="square" rtlCol="0">
            <a:spAutoFit/>
          </a:bodyPr>
          <a:lstStyle/>
          <a:p>
            <a:pPr marL="457200"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Anderson, Benedict. 1983. </a:t>
            </a:r>
            <a:r>
              <a:rPr lang="en-SG" sz="1800" i="1" dirty="0">
                <a:effectLst/>
                <a:ea typeface="DengXian" panose="02010600030101010101" pitchFamily="2" charset="-122"/>
                <a:cs typeface="Times New Roman" panose="02020603050405020304" pitchFamily="18" charset="0"/>
              </a:rPr>
              <a:t>Imagined Communities.</a:t>
            </a:r>
            <a:r>
              <a:rPr lang="en-SG" sz="1800" dirty="0">
                <a:effectLst/>
                <a:ea typeface="DengXian" panose="02010600030101010101" pitchFamily="2" charset="-122"/>
                <a:cs typeface="Times New Roman" panose="02020603050405020304" pitchFamily="18" charset="0"/>
              </a:rPr>
              <a:t> </a:t>
            </a:r>
          </a:p>
          <a:p>
            <a:pPr marL="457200"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Fisher, Max. 2018. “Israel Picks Identity Over Democracy. More Nations May Follow.” </a:t>
            </a:r>
            <a:r>
              <a:rPr lang="en-SG" sz="1800" i="1" dirty="0">
                <a:effectLst/>
                <a:ea typeface="DengXian" panose="02010600030101010101" pitchFamily="2" charset="-122"/>
                <a:cs typeface="Times New Roman" panose="02020603050405020304" pitchFamily="18" charset="0"/>
              </a:rPr>
              <a:t>The New York Times</a:t>
            </a:r>
            <a:r>
              <a:rPr lang="en-SG" sz="1800" dirty="0">
                <a:effectLst/>
                <a:ea typeface="DengXian" panose="02010600030101010101" pitchFamily="2" charset="-122"/>
                <a:cs typeface="Times New Roman" panose="02020603050405020304" pitchFamily="18" charset="0"/>
              </a:rPr>
              <a:t>, 22 July.</a:t>
            </a:r>
          </a:p>
          <a:p>
            <a:pPr marL="457200"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Hobsbawm, Eric, and Terence Ranger. 1983. </a:t>
            </a:r>
            <a:r>
              <a:rPr lang="en-SG" sz="1800" i="1" dirty="0">
                <a:effectLst/>
                <a:ea typeface="DengXian" panose="02010600030101010101" pitchFamily="2" charset="-122"/>
                <a:cs typeface="Times New Roman" panose="02020603050405020304" pitchFamily="18" charset="0"/>
              </a:rPr>
              <a:t>The Invention of Tradition.</a:t>
            </a:r>
            <a:r>
              <a:rPr lang="en-SG" sz="1800" dirty="0">
                <a:effectLst/>
                <a:ea typeface="DengXian" panose="02010600030101010101" pitchFamily="2" charset="-122"/>
                <a:cs typeface="Times New Roman" panose="02020603050405020304" pitchFamily="18" charset="0"/>
              </a:rPr>
              <a:t> </a:t>
            </a:r>
          </a:p>
          <a:p>
            <a:pPr marL="457200"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Kong, Lily. 1999. “The invention of heritage: popular music in Singapore.” </a:t>
            </a:r>
            <a:r>
              <a:rPr lang="en-SG" sz="1800" i="1" dirty="0">
                <a:effectLst/>
                <a:ea typeface="DengXian" panose="02010600030101010101" pitchFamily="2" charset="-122"/>
                <a:cs typeface="Times New Roman" panose="02020603050405020304" pitchFamily="18" charset="0"/>
              </a:rPr>
              <a:t>Asian Studies Review</a:t>
            </a:r>
            <a:r>
              <a:rPr lang="en-SG" sz="1800" dirty="0">
                <a:effectLst/>
                <a:ea typeface="DengXian" panose="02010600030101010101" pitchFamily="2" charset="-122"/>
                <a:cs typeface="Times New Roman" panose="02020603050405020304" pitchFamily="18" charset="0"/>
              </a:rPr>
              <a:t> 1-25.</a:t>
            </a:r>
          </a:p>
          <a:p>
            <a:pPr marL="457200"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Lowenthal, David. 1997. </a:t>
            </a:r>
            <a:r>
              <a:rPr lang="en-SG" sz="1800" i="1" dirty="0">
                <a:effectLst/>
                <a:ea typeface="DengXian" panose="02010600030101010101" pitchFamily="2" charset="-122"/>
                <a:cs typeface="Times New Roman" panose="02020603050405020304" pitchFamily="18" charset="0"/>
              </a:rPr>
              <a:t>The Heritage Crusade and the Spoils of History.</a:t>
            </a:r>
            <a:r>
              <a:rPr lang="en-SG" sz="1800" dirty="0">
                <a:effectLst/>
                <a:ea typeface="DengXian" panose="02010600030101010101" pitchFamily="2" charset="-122"/>
                <a:cs typeface="Times New Roman" panose="02020603050405020304" pitchFamily="18" charset="0"/>
              </a:rPr>
              <a:t> New York: Cambridge University Press.</a:t>
            </a:r>
          </a:p>
          <a:p>
            <a:pPr marL="457200" indent="-457200">
              <a:lnSpc>
                <a:spcPct val="107000"/>
              </a:lnSpc>
              <a:spcAft>
                <a:spcPts val="800"/>
              </a:spcAft>
            </a:pPr>
            <a:endParaRPr lang="en-SG" sz="1800" dirty="0">
              <a:effectLst/>
              <a:ea typeface="DengXian" panose="02010600030101010101" pitchFamily="2" charset="-122"/>
              <a:cs typeface="Times New Roman" panose="02020603050405020304" pitchFamily="18" charset="0"/>
            </a:endParaRPr>
          </a:p>
          <a:p>
            <a:endParaRPr lang="en-SG" dirty="0"/>
          </a:p>
        </p:txBody>
      </p:sp>
      <p:sp>
        <p:nvSpPr>
          <p:cNvPr id="4" name="TextBox 3">
            <a:extLst>
              <a:ext uri="{FF2B5EF4-FFF2-40B4-BE49-F238E27FC236}">
                <a16:creationId xmlns:a16="http://schemas.microsoft.com/office/drawing/2014/main" id="{CCC1A564-B1C5-411F-9042-5ABA2E441AB7}"/>
              </a:ext>
            </a:extLst>
          </p:cNvPr>
          <p:cNvSpPr txBox="1"/>
          <p:nvPr/>
        </p:nvSpPr>
        <p:spPr>
          <a:xfrm>
            <a:off x="535578" y="587712"/>
            <a:ext cx="4153988" cy="923330"/>
          </a:xfrm>
          <a:prstGeom prst="rect">
            <a:avLst/>
          </a:prstGeom>
          <a:noFill/>
        </p:spPr>
        <p:txBody>
          <a:bodyPr wrap="square" rtlCol="0">
            <a:spAutoFit/>
          </a:bodyPr>
          <a:lstStyle/>
          <a:p>
            <a:r>
              <a:rPr lang="en-SG" sz="5400" dirty="0"/>
              <a:t>References</a:t>
            </a:r>
          </a:p>
        </p:txBody>
      </p:sp>
    </p:spTree>
    <p:extLst>
      <p:ext uri="{BB962C8B-B14F-4D97-AF65-F5344CB8AC3E}">
        <p14:creationId xmlns:p14="http://schemas.microsoft.com/office/powerpoint/2010/main" val="4223789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759AE46-436E-FD46-91D5-A1602809A7B0}"/>
              </a:ext>
            </a:extLst>
          </p:cNvPr>
          <p:cNvSpPr>
            <a:spLocks noGrp="1"/>
          </p:cNvSpPr>
          <p:nvPr>
            <p:ph type="title"/>
          </p:nvPr>
        </p:nvSpPr>
        <p:spPr/>
        <p:txBody>
          <a:bodyPr>
            <a:noAutofit/>
          </a:bodyPr>
          <a:lstStyle/>
          <a:p>
            <a:r>
              <a:rPr lang="en-US" sz="4800" dirty="0"/>
              <a:t>What’s my heritage?</a:t>
            </a:r>
          </a:p>
        </p:txBody>
      </p:sp>
      <p:sp>
        <p:nvSpPr>
          <p:cNvPr id="3" name="Footer Placeholder 2">
            <a:extLst>
              <a:ext uri="{FF2B5EF4-FFF2-40B4-BE49-F238E27FC236}">
                <a16:creationId xmlns:a16="http://schemas.microsoft.com/office/drawing/2014/main" id="{135DA58D-1EB7-5343-913D-C6CF19947CDA}"/>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3C356D79-8A64-944F-A378-FD0655E6E76F}"/>
              </a:ext>
            </a:extLst>
          </p:cNvPr>
          <p:cNvSpPr>
            <a:spLocks noGrp="1"/>
          </p:cNvSpPr>
          <p:nvPr>
            <p:ph type="sldNum" sz="quarter" idx="11"/>
          </p:nvPr>
        </p:nvSpPr>
        <p:spPr/>
        <p:txBody>
          <a:bodyPr/>
          <a:lstStyle/>
          <a:p>
            <a:fld id="{CB2079F2-58AF-ED44-82D7-E04B2F6FD686}" type="slidenum">
              <a:rPr lang="en-US" smtClean="0"/>
              <a:pPr/>
              <a:t>2</a:t>
            </a:fld>
            <a:endParaRPr lang="en-US" dirty="0"/>
          </a:p>
        </p:txBody>
      </p:sp>
      <p:sp>
        <p:nvSpPr>
          <p:cNvPr id="5" name="Date Placeholder 4">
            <a:extLst>
              <a:ext uri="{FF2B5EF4-FFF2-40B4-BE49-F238E27FC236}">
                <a16:creationId xmlns:a16="http://schemas.microsoft.com/office/drawing/2014/main" id="{BF0800E7-B8A7-1C4F-8331-8D1972A99758}"/>
              </a:ext>
            </a:extLst>
          </p:cNvPr>
          <p:cNvSpPr>
            <a:spLocks noGrp="1"/>
          </p:cNvSpPr>
          <p:nvPr>
            <p:ph type="dt" sz="half" idx="12"/>
          </p:nvPr>
        </p:nvSpPr>
        <p:spPr/>
        <p:txBody>
          <a:bodyPr/>
          <a:lstStyle/>
          <a:p>
            <a:fld id="{409F6773-B81B-784A-B1AF-5DFDFD5EACE5}" type="datetime1">
              <a:rPr lang="en-US" smtClean="0"/>
              <a:pPr/>
              <a:t>2/3/2021</a:t>
            </a:fld>
            <a:endParaRPr lang="en-US" dirty="0"/>
          </a:p>
        </p:txBody>
      </p:sp>
      <p:sp>
        <p:nvSpPr>
          <p:cNvPr id="18" name="Text Placeholder 17">
            <a:extLst>
              <a:ext uri="{FF2B5EF4-FFF2-40B4-BE49-F238E27FC236}">
                <a16:creationId xmlns:a16="http://schemas.microsoft.com/office/drawing/2014/main" id="{BD76D34B-7CCB-584F-A601-86745C54A366}"/>
              </a:ext>
            </a:extLst>
          </p:cNvPr>
          <p:cNvSpPr>
            <a:spLocks noGrp="1"/>
          </p:cNvSpPr>
          <p:nvPr>
            <p:ph type="body" sz="quarter" idx="14"/>
          </p:nvPr>
        </p:nvSpPr>
        <p:spPr>
          <a:xfrm>
            <a:off x="345075" y="5613400"/>
            <a:ext cx="7098612" cy="3722688"/>
          </a:xfrm>
        </p:spPr>
        <p:txBody>
          <a:bodyPr>
            <a:noAutofit/>
          </a:bodyPr>
          <a:lstStyle/>
          <a:p>
            <a:pPr indent="457200">
              <a:lnSpc>
                <a:spcPct val="100000"/>
              </a:lnSpc>
              <a:spcAft>
                <a:spcPts val="800"/>
              </a:spcAft>
            </a:pPr>
            <a:r>
              <a:rPr lang="en-SG" sz="1800" dirty="0">
                <a:effectLst/>
                <a:latin typeface="+mj-lt"/>
                <a:ea typeface="DengXian" panose="02010600030101010101" pitchFamily="2" charset="-122"/>
                <a:cs typeface="Times New Roman" panose="02020603050405020304" pitchFamily="18" charset="0"/>
              </a:rPr>
              <a:t>Singapore’s leaders have issued calls for national solidarity amidst the Covid-19 pandemic. What does it mean for Singapore to be one nation? According to Benedict Anderson, its people must imagine themselves as having a differentiated identity (Anderson 1983).</a:t>
            </a:r>
          </a:p>
          <a:p>
            <a:pPr indent="457200">
              <a:lnSpc>
                <a:spcPct val="100000"/>
              </a:lnSpc>
              <a:spcAft>
                <a:spcPts val="800"/>
              </a:spcAft>
            </a:pPr>
            <a:endParaRPr lang="en-SG" sz="1800" dirty="0">
              <a:effectLst/>
              <a:latin typeface="+mj-lt"/>
              <a:ea typeface="DengXian" panose="02010600030101010101" pitchFamily="2" charset="-122"/>
              <a:cs typeface="Times New Roman" panose="02020603050405020304" pitchFamily="18" charset="0"/>
            </a:endParaRPr>
          </a:p>
          <a:p>
            <a:pPr indent="457200">
              <a:lnSpc>
                <a:spcPct val="100000"/>
              </a:lnSpc>
              <a:spcAft>
                <a:spcPts val="800"/>
              </a:spcAft>
            </a:pPr>
            <a:endParaRPr lang="en-SG" sz="1800" dirty="0">
              <a:latin typeface="+mj-lt"/>
              <a:ea typeface="DengXian" panose="02010600030101010101" pitchFamily="2" charset="-122"/>
              <a:cs typeface="Times New Roman" panose="02020603050405020304" pitchFamily="18" charset="0"/>
            </a:endParaRPr>
          </a:p>
          <a:p>
            <a:pPr indent="457200">
              <a:lnSpc>
                <a:spcPct val="100000"/>
              </a:lnSpc>
              <a:spcAft>
                <a:spcPts val="800"/>
              </a:spcAft>
            </a:pPr>
            <a:endParaRPr lang="en-SG" sz="1800" dirty="0">
              <a:effectLst/>
              <a:latin typeface="+mj-lt"/>
              <a:ea typeface="DengXian" panose="02010600030101010101" pitchFamily="2" charset="-122"/>
              <a:cs typeface="Times New Roman" panose="02020603050405020304" pitchFamily="18" charset="0"/>
            </a:endParaRPr>
          </a:p>
          <a:p>
            <a:pPr indent="457200">
              <a:lnSpc>
                <a:spcPct val="100000"/>
              </a:lnSpc>
              <a:spcAft>
                <a:spcPts val="800"/>
              </a:spcAft>
            </a:pPr>
            <a:endParaRPr lang="en-SG" sz="1800" dirty="0">
              <a:latin typeface="+mj-lt"/>
              <a:ea typeface="DengXian" panose="02010600030101010101" pitchFamily="2" charset="-122"/>
              <a:cs typeface="Times New Roman" panose="02020603050405020304" pitchFamily="18" charset="0"/>
            </a:endParaRPr>
          </a:p>
          <a:p>
            <a:pPr indent="457200">
              <a:lnSpc>
                <a:spcPct val="100000"/>
              </a:lnSpc>
              <a:spcAft>
                <a:spcPts val="800"/>
              </a:spcAft>
            </a:pPr>
            <a:endParaRPr lang="en-SG" sz="1800" dirty="0">
              <a:effectLst/>
              <a:latin typeface="+mj-lt"/>
              <a:ea typeface="DengXian" panose="02010600030101010101" pitchFamily="2" charset="-122"/>
              <a:cs typeface="Times New Roman" panose="02020603050405020304" pitchFamily="18" charset="0"/>
            </a:endParaRPr>
          </a:p>
          <a:p>
            <a:pPr indent="457200">
              <a:lnSpc>
                <a:spcPct val="100000"/>
              </a:lnSpc>
              <a:spcAft>
                <a:spcPts val="800"/>
              </a:spcAft>
            </a:pPr>
            <a:r>
              <a:rPr lang="en-SG" sz="1800" dirty="0">
                <a:effectLst/>
                <a:latin typeface="+mj-lt"/>
                <a:ea typeface="DengXian" panose="02010600030101010101" pitchFamily="2" charset="-122"/>
                <a:cs typeface="Times New Roman" panose="02020603050405020304" pitchFamily="18" charset="0"/>
              </a:rPr>
              <a:t>And much of that identity stems from a nation’s heritage, says Lily Kong. Heritage has an “integral role in a people’s search for cultural and social identification” (Kong 1999). Heritage helps people to understand how the past shaped the present, and where they are in the nation’s narrative, which gives them a sense of belonging (Yeoh and Kong 1996).</a:t>
            </a:r>
          </a:p>
          <a:p>
            <a:pPr indent="457200">
              <a:lnSpc>
                <a:spcPct val="100000"/>
              </a:lnSpc>
              <a:spcAft>
                <a:spcPts val="800"/>
              </a:spcAft>
            </a:pPr>
            <a:br>
              <a:rPr lang="en-SG" sz="1800" dirty="0">
                <a:effectLst/>
                <a:latin typeface="+mj-lt"/>
                <a:ea typeface="DengXian" panose="02010600030101010101" pitchFamily="2" charset="-122"/>
                <a:cs typeface="Times New Roman" panose="02020603050405020304" pitchFamily="18" charset="0"/>
              </a:rPr>
            </a:br>
            <a:br>
              <a:rPr lang="en-SG" sz="1800" dirty="0">
                <a:effectLst/>
                <a:latin typeface="+mj-lt"/>
                <a:ea typeface="DengXian" panose="02010600030101010101" pitchFamily="2" charset="-122"/>
                <a:cs typeface="Times New Roman" panose="02020603050405020304" pitchFamily="18" charset="0"/>
              </a:rPr>
            </a:br>
            <a:br>
              <a:rPr lang="en-SG" sz="1800" dirty="0">
                <a:effectLst/>
                <a:latin typeface="+mj-lt"/>
                <a:ea typeface="DengXian" panose="02010600030101010101" pitchFamily="2" charset="-122"/>
                <a:cs typeface="Times New Roman" panose="02020603050405020304" pitchFamily="18" charset="0"/>
              </a:rPr>
            </a:br>
            <a:endParaRPr lang="en-SG" sz="1800" dirty="0">
              <a:effectLst/>
              <a:latin typeface="+mj-lt"/>
              <a:ea typeface="DengXian" panose="02010600030101010101" pitchFamily="2" charset="-122"/>
              <a:cs typeface="Times New Roman" panose="02020603050405020304" pitchFamily="18" charset="0"/>
            </a:endParaRPr>
          </a:p>
          <a:p>
            <a:pPr indent="457200">
              <a:lnSpc>
                <a:spcPct val="100000"/>
              </a:lnSpc>
              <a:spcAft>
                <a:spcPts val="800"/>
              </a:spcAft>
            </a:pPr>
            <a:endParaRPr lang="en-SG" sz="1800" dirty="0">
              <a:effectLst/>
              <a:latin typeface="+mj-lt"/>
              <a:ea typeface="DengXian" panose="02010600030101010101" pitchFamily="2" charset="-122"/>
              <a:cs typeface="Times New Roman" panose="02020603050405020304" pitchFamily="18" charset="0"/>
            </a:endParaRPr>
          </a:p>
        </p:txBody>
      </p:sp>
      <p:sp>
        <p:nvSpPr>
          <p:cNvPr id="19" name="Text Placeholder 18">
            <a:extLst>
              <a:ext uri="{FF2B5EF4-FFF2-40B4-BE49-F238E27FC236}">
                <a16:creationId xmlns:a16="http://schemas.microsoft.com/office/drawing/2014/main" id="{63005572-D337-B54A-9835-6FE866D4BAFB}"/>
              </a:ext>
            </a:extLst>
          </p:cNvPr>
          <p:cNvSpPr>
            <a:spLocks noGrp="1"/>
          </p:cNvSpPr>
          <p:nvPr>
            <p:ph type="body" sz="quarter" idx="15"/>
          </p:nvPr>
        </p:nvSpPr>
        <p:spPr/>
        <p:txBody>
          <a:bodyPr>
            <a:normAutofit/>
          </a:bodyPr>
          <a:lstStyle/>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As someone who could not put a finger on his heritage, I made a trip to the National Museum of Singapore (NMS). Among the institutions administered by the National Heritage Board, the NMS focuses most on the collective history of Singapore. I decided that the NMS would give me the most complete picture of my heritage as a Singaporean.</a:t>
            </a:r>
          </a:p>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In total, I visited three exhibitions. The first was a mega-gallery that charted Singapore’s history in broad strokes from the 1200s to the present; the second was a showcase of Singaporean artistry in post-independence Singapore, and the third was an immersive exhibition about contemporary Singaporean history. </a:t>
            </a:r>
          </a:p>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In this essay, I want to bring the reader on the tour that I embarked on, sifting through our history to figure out our heritage.</a:t>
            </a:r>
          </a:p>
          <a:p>
            <a:pPr indent="457200">
              <a:lnSpc>
                <a:spcPct val="107000"/>
              </a:lnSpc>
              <a:spcAft>
                <a:spcPts val="800"/>
              </a:spcAft>
            </a:pPr>
            <a:endParaRPr lang="en-SG" sz="1600" dirty="0">
              <a:effectLst/>
              <a:ea typeface="DengXian" panose="02010600030101010101" pitchFamily="2" charset="-122"/>
              <a:cs typeface="Times New Roman" panose="02020603050405020304" pitchFamily="18" charset="0"/>
            </a:endParaRPr>
          </a:p>
        </p:txBody>
      </p:sp>
      <p:sp>
        <p:nvSpPr>
          <p:cNvPr id="20" name="Text Placeholder 19">
            <a:extLst>
              <a:ext uri="{FF2B5EF4-FFF2-40B4-BE49-F238E27FC236}">
                <a16:creationId xmlns:a16="http://schemas.microsoft.com/office/drawing/2014/main" id="{291AF6B3-2C10-8F49-BC32-1A0633437A2C}"/>
              </a:ext>
            </a:extLst>
          </p:cNvPr>
          <p:cNvSpPr>
            <a:spLocks noGrp="1"/>
          </p:cNvSpPr>
          <p:nvPr>
            <p:ph type="body" sz="quarter" idx="16"/>
          </p:nvPr>
        </p:nvSpPr>
        <p:spPr/>
        <p:txBody>
          <a:bodyPr/>
          <a:lstStyle/>
          <a:p>
            <a:r>
              <a:rPr lang="en-US" dirty="0"/>
              <a:t>1</a:t>
            </a:r>
          </a:p>
        </p:txBody>
      </p:sp>
      <p:sp>
        <p:nvSpPr>
          <p:cNvPr id="14" name="Text Placeholder 13">
            <a:extLst>
              <a:ext uri="{FF2B5EF4-FFF2-40B4-BE49-F238E27FC236}">
                <a16:creationId xmlns:a16="http://schemas.microsoft.com/office/drawing/2014/main" id="{488BCA1E-C188-EB48-9B84-9FB345B525A9}"/>
              </a:ext>
            </a:extLst>
          </p:cNvPr>
          <p:cNvSpPr>
            <a:spLocks noGrp="1"/>
          </p:cNvSpPr>
          <p:nvPr>
            <p:ph type="body" sz="quarter" idx="26"/>
          </p:nvPr>
        </p:nvSpPr>
        <p:spPr>
          <a:xfrm>
            <a:off x="914401" y="1414683"/>
            <a:ext cx="2573381" cy="318837"/>
          </a:xfrm>
        </p:spPr>
        <p:txBody>
          <a:bodyPr/>
          <a:lstStyle/>
          <a:p>
            <a:r>
              <a:rPr lang="en-US" dirty="0"/>
              <a:t>Leong Jia Hao, Timothy</a:t>
            </a:r>
          </a:p>
        </p:txBody>
      </p:sp>
      <p:pic>
        <p:nvPicPr>
          <p:cNvPr id="13" name="Picture Placeholder 12" descr="The exterior of the museum&#10;&#10;Description automatically generated">
            <a:extLst>
              <a:ext uri="{FF2B5EF4-FFF2-40B4-BE49-F238E27FC236}">
                <a16:creationId xmlns:a16="http://schemas.microsoft.com/office/drawing/2014/main" id="{5AC0183B-1990-4E68-AD4D-64D1652B0030}"/>
              </a:ext>
            </a:extLst>
          </p:cNvPr>
          <p:cNvPicPr>
            <a:picLocks noGrp="1" noChangeAspect="1"/>
          </p:cNvPicPr>
          <p:nvPr>
            <p:ph type="pic" sz="quarter" idx="13"/>
          </p:nvPr>
        </p:nvPicPr>
        <p:blipFill rotWithShape="1">
          <a:blip r:embed="rId2"/>
          <a:srcRect t="10123" b="22443"/>
          <a:stretch/>
        </p:blipFill>
        <p:spPr>
          <a:xfrm>
            <a:off x="415868" y="1932206"/>
            <a:ext cx="6835538" cy="3447444"/>
          </a:xfrm>
        </p:spPr>
      </p:pic>
      <p:pic>
        <p:nvPicPr>
          <p:cNvPr id="16" name="Picture 15" descr="A picture containing outdoor, tree, building, stone&#10;&#10;Description automatically generated">
            <a:extLst>
              <a:ext uri="{FF2B5EF4-FFF2-40B4-BE49-F238E27FC236}">
                <a16:creationId xmlns:a16="http://schemas.microsoft.com/office/drawing/2014/main" id="{D072932C-84F2-48A1-A6FB-B5AFFBB9E7F5}"/>
              </a:ext>
            </a:extLst>
          </p:cNvPr>
          <p:cNvPicPr>
            <a:picLocks noChangeAspect="1"/>
          </p:cNvPicPr>
          <p:nvPr/>
        </p:nvPicPr>
        <p:blipFill rotWithShape="1">
          <a:blip r:embed="rId3"/>
          <a:srcRect l="73992"/>
          <a:stretch/>
        </p:blipFill>
        <p:spPr>
          <a:xfrm>
            <a:off x="12047538" y="-30480"/>
            <a:ext cx="3497262" cy="9620175"/>
          </a:xfrm>
          <a:prstGeom prst="rect">
            <a:avLst/>
          </a:prstGeom>
        </p:spPr>
      </p:pic>
    </p:spTree>
    <p:extLst>
      <p:ext uri="{BB962C8B-B14F-4D97-AF65-F5344CB8AC3E}">
        <p14:creationId xmlns:p14="http://schemas.microsoft.com/office/powerpoint/2010/main" val="3156811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85CD08B-B760-A441-806F-0708C0F3B47A}"/>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DF7B9793-9DAB-0A41-A376-B5495BAD1087}"/>
              </a:ext>
            </a:extLst>
          </p:cNvPr>
          <p:cNvSpPr>
            <a:spLocks noGrp="1"/>
          </p:cNvSpPr>
          <p:nvPr>
            <p:ph type="sldNum" sz="quarter" idx="11"/>
          </p:nvPr>
        </p:nvSpPr>
        <p:spPr/>
        <p:txBody>
          <a:bodyPr/>
          <a:lstStyle/>
          <a:p>
            <a:fld id="{CB2079F2-58AF-ED44-82D7-E04B2F6FD686}" type="slidenum">
              <a:rPr lang="en-US" smtClean="0"/>
              <a:pPr/>
              <a:t>3</a:t>
            </a:fld>
            <a:endParaRPr lang="en-US" dirty="0"/>
          </a:p>
        </p:txBody>
      </p:sp>
      <p:sp>
        <p:nvSpPr>
          <p:cNvPr id="5" name="Date Placeholder 4">
            <a:extLst>
              <a:ext uri="{FF2B5EF4-FFF2-40B4-BE49-F238E27FC236}">
                <a16:creationId xmlns:a16="http://schemas.microsoft.com/office/drawing/2014/main" id="{E874B3A3-3433-804C-9922-311615942EB0}"/>
              </a:ext>
            </a:extLst>
          </p:cNvPr>
          <p:cNvSpPr>
            <a:spLocks noGrp="1"/>
          </p:cNvSpPr>
          <p:nvPr>
            <p:ph type="dt" sz="half" idx="12"/>
          </p:nvPr>
        </p:nvSpPr>
        <p:spPr/>
        <p:txBody>
          <a:bodyPr/>
          <a:lstStyle/>
          <a:p>
            <a:fld id="{9EC442E2-DE15-004E-81D6-1C05199DA877}" type="datetime1">
              <a:rPr lang="en-US" smtClean="0"/>
              <a:pPr/>
              <a:t>2/3/2021</a:t>
            </a:fld>
            <a:endParaRPr lang="en-US" dirty="0"/>
          </a:p>
        </p:txBody>
      </p:sp>
      <p:sp>
        <p:nvSpPr>
          <p:cNvPr id="33" name="Text Placeholder 32">
            <a:extLst>
              <a:ext uri="{FF2B5EF4-FFF2-40B4-BE49-F238E27FC236}">
                <a16:creationId xmlns:a16="http://schemas.microsoft.com/office/drawing/2014/main" id="{73809FD6-F4D4-B140-ADA6-BC8E541A63B4}"/>
              </a:ext>
            </a:extLst>
          </p:cNvPr>
          <p:cNvSpPr>
            <a:spLocks noGrp="1"/>
          </p:cNvSpPr>
          <p:nvPr>
            <p:ph type="body" sz="quarter" idx="14"/>
          </p:nvPr>
        </p:nvSpPr>
        <p:spPr>
          <a:xfrm>
            <a:off x="489673" y="1725854"/>
            <a:ext cx="6858000" cy="1092607"/>
          </a:xfrm>
        </p:spPr>
        <p:txBody>
          <a:bodyPr/>
          <a:lstStyle/>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We begin our journey in the Singapore History Gallery. As its name suggests, this exhibition concerns itself with the facts of Singapore’s past.</a:t>
            </a:r>
          </a:p>
        </p:txBody>
      </p:sp>
      <p:sp>
        <p:nvSpPr>
          <p:cNvPr id="34" name="Text Placeholder 33">
            <a:extLst>
              <a:ext uri="{FF2B5EF4-FFF2-40B4-BE49-F238E27FC236}">
                <a16:creationId xmlns:a16="http://schemas.microsoft.com/office/drawing/2014/main" id="{38F8A3FB-45DC-D849-9351-BB6E92CE2C0E}"/>
              </a:ext>
            </a:extLst>
          </p:cNvPr>
          <p:cNvSpPr>
            <a:spLocks noGrp="1"/>
          </p:cNvSpPr>
          <p:nvPr>
            <p:ph type="body" sz="quarter" idx="15"/>
          </p:nvPr>
        </p:nvSpPr>
        <p:spPr>
          <a:xfrm>
            <a:off x="7772400" y="1031965"/>
            <a:ext cx="7524611" cy="3722688"/>
          </a:xfrm>
        </p:spPr>
        <p:txBody>
          <a:bodyPr>
            <a:normAutofit/>
          </a:bodyPr>
          <a:lstStyle/>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In this section, Singapore is presented as a cluster of ethnic enclaves with no overall communal identity yet. We peek into the lives of various colonial administrators and ethnic community leaders.</a:t>
            </a:r>
          </a:p>
          <a:p>
            <a:pPr indent="457200">
              <a:lnSpc>
                <a:spcPct val="107000"/>
              </a:lnSpc>
              <a:spcAft>
                <a:spcPts val="800"/>
              </a:spcAft>
            </a:pPr>
            <a:endParaRPr lang="en-SG" sz="1800" dirty="0">
              <a:ea typeface="DengXian" panose="02010600030101010101" pitchFamily="2" charset="-122"/>
              <a:cs typeface="Times New Roman" panose="02020603050405020304" pitchFamily="18" charset="0"/>
            </a:endParaRPr>
          </a:p>
          <a:p>
            <a:pPr indent="457200">
              <a:lnSpc>
                <a:spcPct val="107000"/>
              </a:lnSpc>
              <a:spcAft>
                <a:spcPts val="800"/>
              </a:spcAft>
            </a:pPr>
            <a:endParaRPr lang="en-SG" sz="1800" dirty="0">
              <a:effectLst/>
              <a:ea typeface="DengXian" panose="02010600030101010101" pitchFamily="2" charset="-122"/>
              <a:cs typeface="Times New Roman" panose="02020603050405020304" pitchFamily="18" charset="0"/>
            </a:endParaRPr>
          </a:p>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If you are a member of one of these ethnic communities, perhaps the stories of your community may be relevant for you. But these stories could never constitute a “national narrative” for all “Singaporeans”.</a:t>
            </a:r>
          </a:p>
          <a:p>
            <a:pPr indent="457200">
              <a:lnSpc>
                <a:spcPct val="107000"/>
              </a:lnSpc>
              <a:spcAft>
                <a:spcPts val="800"/>
              </a:spcAft>
            </a:pPr>
            <a:endParaRPr lang="en-SG" sz="1800" dirty="0">
              <a:effectLst/>
              <a:ea typeface="DengXian" panose="02010600030101010101" pitchFamily="2" charset="-122"/>
              <a:cs typeface="Times New Roman" panose="02020603050405020304" pitchFamily="18" charset="0"/>
            </a:endParaRPr>
          </a:p>
        </p:txBody>
      </p:sp>
      <p:sp>
        <p:nvSpPr>
          <p:cNvPr id="15" name="Text Placeholder 14">
            <a:extLst>
              <a:ext uri="{FF2B5EF4-FFF2-40B4-BE49-F238E27FC236}">
                <a16:creationId xmlns:a16="http://schemas.microsoft.com/office/drawing/2014/main" id="{6F6F4AB0-30FD-F04F-85EA-DA7BAEFAD216}"/>
              </a:ext>
            </a:extLst>
          </p:cNvPr>
          <p:cNvSpPr>
            <a:spLocks noGrp="1"/>
          </p:cNvSpPr>
          <p:nvPr>
            <p:ph type="body" sz="quarter" idx="26"/>
          </p:nvPr>
        </p:nvSpPr>
        <p:spPr>
          <a:xfrm>
            <a:off x="914402" y="1284053"/>
            <a:ext cx="2266562" cy="318837"/>
          </a:xfrm>
        </p:spPr>
        <p:txBody>
          <a:bodyPr/>
          <a:lstStyle/>
          <a:p>
            <a:r>
              <a:rPr lang="en-US" dirty="0"/>
              <a:t>Exhibition 1</a:t>
            </a:r>
          </a:p>
        </p:txBody>
      </p:sp>
      <p:sp>
        <p:nvSpPr>
          <p:cNvPr id="35" name="Text Placeholder 34">
            <a:extLst>
              <a:ext uri="{FF2B5EF4-FFF2-40B4-BE49-F238E27FC236}">
                <a16:creationId xmlns:a16="http://schemas.microsoft.com/office/drawing/2014/main" id="{AEF0CDDD-DC1F-E240-B585-9D2AD0DE2B9D}"/>
              </a:ext>
            </a:extLst>
          </p:cNvPr>
          <p:cNvSpPr>
            <a:spLocks noGrp="1"/>
          </p:cNvSpPr>
          <p:nvPr>
            <p:ph type="body" sz="quarter" idx="16"/>
          </p:nvPr>
        </p:nvSpPr>
        <p:spPr>
          <a:xfrm>
            <a:off x="164431" y="168033"/>
            <a:ext cx="650484" cy="1092607"/>
          </a:xfrm>
        </p:spPr>
        <p:txBody>
          <a:bodyPr>
            <a:normAutofit/>
          </a:bodyPr>
          <a:lstStyle/>
          <a:p>
            <a:r>
              <a:rPr lang="en-US" sz="4400" dirty="0"/>
              <a:t>1</a:t>
            </a:r>
          </a:p>
        </p:txBody>
      </p:sp>
      <p:sp>
        <p:nvSpPr>
          <p:cNvPr id="6" name="Title 5">
            <a:extLst>
              <a:ext uri="{FF2B5EF4-FFF2-40B4-BE49-F238E27FC236}">
                <a16:creationId xmlns:a16="http://schemas.microsoft.com/office/drawing/2014/main" id="{5206E1F1-50FE-4EAA-94F1-5BD7BA57AAA5}"/>
              </a:ext>
            </a:extLst>
          </p:cNvPr>
          <p:cNvSpPr>
            <a:spLocks noGrp="1"/>
          </p:cNvSpPr>
          <p:nvPr>
            <p:ph type="title"/>
          </p:nvPr>
        </p:nvSpPr>
        <p:spPr>
          <a:xfrm>
            <a:off x="914403" y="168034"/>
            <a:ext cx="6336999" cy="1092608"/>
          </a:xfrm>
        </p:spPr>
        <p:txBody>
          <a:bodyPr>
            <a:normAutofit fontScale="90000"/>
          </a:bodyPr>
          <a:lstStyle/>
          <a:p>
            <a:r>
              <a:rPr lang="en-SG" sz="4000" dirty="0"/>
              <a:t>Singapore History Gallery</a:t>
            </a:r>
          </a:p>
        </p:txBody>
      </p:sp>
      <p:pic>
        <p:nvPicPr>
          <p:cNvPr id="19" name="Picture Placeholder 18">
            <a:extLst>
              <a:ext uri="{FF2B5EF4-FFF2-40B4-BE49-F238E27FC236}">
                <a16:creationId xmlns:a16="http://schemas.microsoft.com/office/drawing/2014/main" id="{3974C82C-57EE-42B8-AABB-96501C077DE4}"/>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t="16275" b="16275"/>
          <a:stretch>
            <a:fillRect/>
          </a:stretch>
        </p:blipFill>
        <p:spPr>
          <a:xfrm>
            <a:off x="575092" y="3125477"/>
            <a:ext cx="6663573" cy="3060250"/>
          </a:xfrm>
        </p:spPr>
      </p:pic>
      <p:sp>
        <p:nvSpPr>
          <p:cNvPr id="31" name="Text Placeholder 32">
            <a:extLst>
              <a:ext uri="{FF2B5EF4-FFF2-40B4-BE49-F238E27FC236}">
                <a16:creationId xmlns:a16="http://schemas.microsoft.com/office/drawing/2014/main" id="{9CCF123B-8F45-47A0-8A64-C5227D49A0F9}"/>
              </a:ext>
            </a:extLst>
          </p:cNvPr>
          <p:cNvSpPr txBox="1">
            <a:spLocks/>
          </p:cNvSpPr>
          <p:nvPr/>
        </p:nvSpPr>
        <p:spPr>
          <a:xfrm>
            <a:off x="477879" y="6314495"/>
            <a:ext cx="6858000" cy="2668892"/>
          </a:xfrm>
          <a:prstGeom prst="rect">
            <a:avLst/>
          </a:prstGeom>
        </p:spPr>
        <p:txBody>
          <a:bodyPr vert="horz" lIns="91440" tIns="45720" rIns="91440" bIns="45720" numCol="1" spcCol="182880" rtlCol="0">
            <a:noAutofit/>
          </a:bodyPr>
          <a:lstStyle>
            <a:lvl1pPr marL="0" indent="0" algn="l" defTabSz="1341150" rtl="0" eaLnBrk="1" latinLnBrk="0" hangingPunct="1">
              <a:lnSpc>
                <a:spcPct val="130000"/>
              </a:lnSpc>
              <a:spcBef>
                <a:spcPts val="1467"/>
              </a:spcBef>
              <a:buFont typeface="Arial" panose="020B0604020202020204" pitchFamily="34" charset="0"/>
              <a:buNone/>
              <a:defRPr sz="1400"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panose="020B0604020202020204" pitchFamily="34" charset="0"/>
              <a:buChar char="•"/>
              <a:defRPr sz="160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panose="020B0604020202020204" pitchFamily="34" charset="0"/>
              <a:buChar char="•"/>
              <a:defRPr sz="1400"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panose="020B0604020202020204" pitchFamily="34" charset="0"/>
              <a:buChar char="•"/>
              <a:defRPr sz="120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panose="020B0604020202020204" pitchFamily="34" charset="0"/>
              <a:buChar char="•"/>
              <a:defRPr sz="120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9pPr>
          </a:lstStyle>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In this first section, we are greeted with elaborate displays of artifacts from this period. At this stage in history,</a:t>
            </a:r>
            <a:r>
              <a:rPr lang="en-SG" sz="1800" dirty="0">
                <a:effectLst/>
                <a:ea typeface="DengXian" panose="02010600030101010101" pitchFamily="2" charset="-122"/>
              </a:rPr>
              <a:t> Singapura was mostly a pre-industrial commercial hub for traders around the world so there is no narrative here about nation-building.</a:t>
            </a:r>
          </a:p>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Given the lack of cultural legacies from this period that have survived until today, it is hard to derive “a shared understanding and a sense of belonging” (Kong 1999) from this period. Since Singaporeans today share nothing with this past, this period of history cannot translate into our heritage.</a:t>
            </a:r>
          </a:p>
          <a:p>
            <a:pPr indent="457200">
              <a:lnSpc>
                <a:spcPct val="107000"/>
              </a:lnSpc>
              <a:spcAft>
                <a:spcPts val="800"/>
              </a:spcAft>
            </a:pPr>
            <a:endParaRPr lang="en-SG" sz="1800" dirty="0">
              <a:effectLst/>
              <a:ea typeface="DengXian" panose="02010600030101010101" pitchFamily="2" charset="-122"/>
              <a:cs typeface="Times New Roman" panose="02020603050405020304" pitchFamily="18" charset="0"/>
            </a:endParaRPr>
          </a:p>
        </p:txBody>
      </p:sp>
      <p:sp>
        <p:nvSpPr>
          <p:cNvPr id="38" name="TextBox 37">
            <a:extLst>
              <a:ext uri="{FF2B5EF4-FFF2-40B4-BE49-F238E27FC236}">
                <a16:creationId xmlns:a16="http://schemas.microsoft.com/office/drawing/2014/main" id="{4F894B39-EDEA-422D-B721-EE2360E8B79B}"/>
              </a:ext>
            </a:extLst>
          </p:cNvPr>
          <p:cNvSpPr txBox="1"/>
          <p:nvPr/>
        </p:nvSpPr>
        <p:spPr>
          <a:xfrm>
            <a:off x="502736" y="2710867"/>
            <a:ext cx="6663573" cy="369332"/>
          </a:xfrm>
          <a:prstGeom prst="rect">
            <a:avLst/>
          </a:prstGeom>
          <a:noFill/>
        </p:spPr>
        <p:txBody>
          <a:bodyPr wrap="square" rtlCol="0">
            <a:spAutoFit/>
          </a:bodyPr>
          <a:lstStyle/>
          <a:p>
            <a:r>
              <a:rPr lang="en-SG" sz="1800" u="sng" dirty="0">
                <a:effectLst/>
                <a:ea typeface="DengXian" panose="02010600030101010101" pitchFamily="2" charset="-122"/>
              </a:rPr>
              <a:t>Singapura (1299-1818)</a:t>
            </a:r>
            <a:r>
              <a:rPr lang="en-SG" dirty="0"/>
              <a:t> </a:t>
            </a:r>
          </a:p>
        </p:txBody>
      </p:sp>
      <p:sp>
        <p:nvSpPr>
          <p:cNvPr id="39" name="TextBox 38">
            <a:extLst>
              <a:ext uri="{FF2B5EF4-FFF2-40B4-BE49-F238E27FC236}">
                <a16:creationId xmlns:a16="http://schemas.microsoft.com/office/drawing/2014/main" id="{D545D04A-936A-418A-9EE1-810EA99B27F3}"/>
              </a:ext>
            </a:extLst>
          </p:cNvPr>
          <p:cNvSpPr txBox="1"/>
          <p:nvPr/>
        </p:nvSpPr>
        <p:spPr>
          <a:xfrm>
            <a:off x="7772400" y="525364"/>
            <a:ext cx="6663573" cy="369332"/>
          </a:xfrm>
          <a:prstGeom prst="rect">
            <a:avLst/>
          </a:prstGeom>
          <a:noFill/>
        </p:spPr>
        <p:txBody>
          <a:bodyPr wrap="square" rtlCol="0">
            <a:spAutoFit/>
          </a:bodyPr>
          <a:lstStyle/>
          <a:p>
            <a:r>
              <a:rPr lang="en-SG" sz="1800" u="sng" dirty="0">
                <a:effectLst/>
                <a:ea typeface="DengXian" panose="02010600030101010101" pitchFamily="2" charset="-122"/>
              </a:rPr>
              <a:t>Crown Colony (1819-1941)</a:t>
            </a:r>
            <a:r>
              <a:rPr lang="en-SG" dirty="0"/>
              <a:t> </a:t>
            </a:r>
          </a:p>
        </p:txBody>
      </p:sp>
      <p:pic>
        <p:nvPicPr>
          <p:cNvPr id="43" name="Picture Placeholder 42" descr="The Chettiars&#10;&#10;Description automatically generated">
            <a:extLst>
              <a:ext uri="{FF2B5EF4-FFF2-40B4-BE49-F238E27FC236}">
                <a16:creationId xmlns:a16="http://schemas.microsoft.com/office/drawing/2014/main" id="{2D2A423B-7298-45E9-B77C-7EF900783142}"/>
              </a:ext>
            </a:extLst>
          </p:cNvPr>
          <p:cNvPicPr>
            <a:picLocks noGrp="1" noChangeAspect="1"/>
          </p:cNvPicPr>
          <p:nvPr>
            <p:ph type="pic" sz="quarter" idx="17"/>
          </p:nvPr>
        </p:nvPicPr>
        <p:blipFill rotWithShape="1">
          <a:blip r:embed="rId3"/>
          <a:srcRect l="560" t="30554" r="-560" b="3294"/>
          <a:stretch/>
        </p:blipFill>
        <p:spPr>
          <a:xfrm>
            <a:off x="7855758" y="3487781"/>
            <a:ext cx="7441253" cy="5704614"/>
          </a:xfrm>
        </p:spPr>
      </p:pic>
    </p:spTree>
    <p:extLst>
      <p:ext uri="{BB962C8B-B14F-4D97-AF65-F5344CB8AC3E}">
        <p14:creationId xmlns:p14="http://schemas.microsoft.com/office/powerpoint/2010/main" val="2333395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978146-2CB0-4D10-8A7E-B64D0C4E5897}"/>
              </a:ext>
            </a:extLst>
          </p:cNvPr>
          <p:cNvSpPr/>
          <p:nvPr/>
        </p:nvSpPr>
        <p:spPr>
          <a:xfrm>
            <a:off x="575092" y="263013"/>
            <a:ext cx="352371" cy="1565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Footer Placeholder 2">
            <a:extLst>
              <a:ext uri="{FF2B5EF4-FFF2-40B4-BE49-F238E27FC236}">
                <a16:creationId xmlns:a16="http://schemas.microsoft.com/office/drawing/2014/main" id="{985CD08B-B760-A441-806F-0708C0F3B47A}"/>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DF7B9793-9DAB-0A41-A376-B5495BAD1087}"/>
              </a:ext>
            </a:extLst>
          </p:cNvPr>
          <p:cNvSpPr>
            <a:spLocks noGrp="1"/>
          </p:cNvSpPr>
          <p:nvPr>
            <p:ph type="sldNum" sz="quarter" idx="11"/>
          </p:nvPr>
        </p:nvSpPr>
        <p:spPr/>
        <p:txBody>
          <a:bodyPr/>
          <a:lstStyle/>
          <a:p>
            <a:fld id="{CB2079F2-58AF-ED44-82D7-E04B2F6FD686}" type="slidenum">
              <a:rPr lang="en-US" smtClean="0"/>
              <a:pPr/>
              <a:t>4</a:t>
            </a:fld>
            <a:endParaRPr lang="en-US" dirty="0"/>
          </a:p>
        </p:txBody>
      </p:sp>
      <p:sp>
        <p:nvSpPr>
          <p:cNvPr id="5" name="Date Placeholder 4">
            <a:extLst>
              <a:ext uri="{FF2B5EF4-FFF2-40B4-BE49-F238E27FC236}">
                <a16:creationId xmlns:a16="http://schemas.microsoft.com/office/drawing/2014/main" id="{E874B3A3-3433-804C-9922-311615942EB0}"/>
              </a:ext>
            </a:extLst>
          </p:cNvPr>
          <p:cNvSpPr>
            <a:spLocks noGrp="1"/>
          </p:cNvSpPr>
          <p:nvPr>
            <p:ph type="dt" sz="half" idx="12"/>
          </p:nvPr>
        </p:nvSpPr>
        <p:spPr/>
        <p:txBody>
          <a:bodyPr/>
          <a:lstStyle/>
          <a:p>
            <a:fld id="{9EC442E2-DE15-004E-81D6-1C05199DA877}" type="datetime1">
              <a:rPr lang="en-US" smtClean="0"/>
              <a:pPr/>
              <a:t>2/3/2021</a:t>
            </a:fld>
            <a:endParaRPr lang="en-US" dirty="0"/>
          </a:p>
        </p:txBody>
      </p:sp>
      <p:sp>
        <p:nvSpPr>
          <p:cNvPr id="34" name="Text Placeholder 33">
            <a:extLst>
              <a:ext uri="{FF2B5EF4-FFF2-40B4-BE49-F238E27FC236}">
                <a16:creationId xmlns:a16="http://schemas.microsoft.com/office/drawing/2014/main" id="{38F8A3FB-45DC-D849-9351-BB6E92CE2C0E}"/>
              </a:ext>
            </a:extLst>
          </p:cNvPr>
          <p:cNvSpPr>
            <a:spLocks noGrp="1"/>
          </p:cNvSpPr>
          <p:nvPr>
            <p:ph type="body" sz="quarter" idx="15"/>
          </p:nvPr>
        </p:nvSpPr>
        <p:spPr>
          <a:xfrm>
            <a:off x="7772400" y="1031965"/>
            <a:ext cx="7607970" cy="3722688"/>
          </a:xfrm>
        </p:spPr>
        <p:txBody>
          <a:bodyPr>
            <a:normAutofit/>
          </a:bodyPr>
          <a:lstStyle/>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As Lily Kong points out about Operation Coldstore, “it is… entirely possible for young Singaporeans to have a collective memory of the struggle against communism in Singapore without feeling that it is their heritage, and without it contributing to a sense of belonging to Singapore” (Kong 1999). </a:t>
            </a:r>
          </a:p>
          <a:p>
            <a:pPr indent="457200">
              <a:lnSpc>
                <a:spcPct val="107000"/>
              </a:lnSpc>
              <a:spcAft>
                <a:spcPts val="800"/>
              </a:spcAft>
            </a:pPr>
            <a:endParaRPr lang="en-SG" sz="1800" dirty="0">
              <a:effectLst/>
              <a:ea typeface="DengXian" panose="02010600030101010101" pitchFamily="2" charset="-122"/>
              <a:cs typeface="Times New Roman" panose="02020603050405020304" pitchFamily="18" charset="0"/>
            </a:endParaRPr>
          </a:p>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Thus, while WWII is part of our collective memory, it is not part of our heritage. Heritage needs to be “a living reality” for its beholder (Kong 1999), and Singapore has done much to forget the pain of war.</a:t>
            </a:r>
          </a:p>
        </p:txBody>
      </p:sp>
      <p:sp>
        <p:nvSpPr>
          <p:cNvPr id="31" name="Text Placeholder 32">
            <a:extLst>
              <a:ext uri="{FF2B5EF4-FFF2-40B4-BE49-F238E27FC236}">
                <a16:creationId xmlns:a16="http://schemas.microsoft.com/office/drawing/2014/main" id="{9CCF123B-8F45-47A0-8A64-C5227D49A0F9}"/>
              </a:ext>
            </a:extLst>
          </p:cNvPr>
          <p:cNvSpPr txBox="1">
            <a:spLocks/>
          </p:cNvSpPr>
          <p:nvPr/>
        </p:nvSpPr>
        <p:spPr>
          <a:xfrm>
            <a:off x="477879" y="5512523"/>
            <a:ext cx="6858000" cy="3470863"/>
          </a:xfrm>
          <a:prstGeom prst="rect">
            <a:avLst/>
          </a:prstGeom>
        </p:spPr>
        <p:txBody>
          <a:bodyPr vert="horz" lIns="91440" tIns="45720" rIns="91440" bIns="45720" numCol="1" spcCol="182880" rtlCol="0">
            <a:noAutofit/>
          </a:bodyPr>
          <a:lstStyle>
            <a:lvl1pPr marL="0" indent="0" algn="l" defTabSz="1341150" rtl="0" eaLnBrk="1" latinLnBrk="0" hangingPunct="1">
              <a:lnSpc>
                <a:spcPct val="130000"/>
              </a:lnSpc>
              <a:spcBef>
                <a:spcPts val="1467"/>
              </a:spcBef>
              <a:buFont typeface="Arial" panose="020B0604020202020204" pitchFamily="34" charset="0"/>
              <a:buNone/>
              <a:defRPr sz="1400"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panose="020B0604020202020204" pitchFamily="34" charset="0"/>
              <a:buChar char="•"/>
              <a:defRPr sz="160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panose="020B0604020202020204" pitchFamily="34" charset="0"/>
              <a:buChar char="•"/>
              <a:defRPr sz="1400"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panose="020B0604020202020204" pitchFamily="34" charset="0"/>
              <a:buChar char="•"/>
              <a:defRPr sz="120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panose="020B0604020202020204" pitchFamily="34" charset="0"/>
              <a:buChar char="•"/>
              <a:defRPr sz="120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9pPr>
          </a:lstStyle>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WWII is a part of the collective national memory of Singaporeans since every year we have Total Defence Day to commemorate it. But Singapore does not place value on its wartime struggles in the way that Israel might (Fisher 2018). If it did, these memories would only become increasingly weightless with each generation that lived in peacetime. After all, says </a:t>
            </a:r>
            <a:r>
              <a:rPr lang="en-SG" sz="1800" dirty="0">
                <a:solidFill>
                  <a:srgbClr val="000000"/>
                </a:solidFill>
                <a:effectLst/>
                <a:ea typeface="DengXian" panose="02010600030101010101" pitchFamily="2" charset="-122"/>
                <a:cs typeface="Times New Roman" panose="02020603050405020304" pitchFamily="18" charset="0"/>
              </a:rPr>
              <a:t>Madame de Staël</a:t>
            </a:r>
            <a:r>
              <a:rPr lang="en-SG" sz="1800" i="1" dirty="0">
                <a:solidFill>
                  <a:srgbClr val="000000"/>
                </a:solidFill>
                <a:effectLst/>
                <a:ea typeface="DengXian" panose="02010600030101010101" pitchFamily="2" charset="-122"/>
                <a:cs typeface="Times New Roman" panose="02020603050405020304" pitchFamily="18" charset="0"/>
              </a:rPr>
              <a:t>, “</a:t>
            </a:r>
            <a:r>
              <a:rPr lang="en-SG" sz="1800" dirty="0">
                <a:solidFill>
                  <a:srgbClr val="000000"/>
                </a:solidFill>
                <a:effectLst/>
                <a:ea typeface="DengXian" panose="02010600030101010101" pitchFamily="2" charset="-122"/>
                <a:cs typeface="Times New Roman" panose="02020603050405020304" pitchFamily="18" charset="0"/>
              </a:rPr>
              <a:t>we understand death only after it has placed its hands on someone we love</a:t>
            </a:r>
            <a:r>
              <a:rPr lang="en-SG" sz="1800" i="1" dirty="0">
                <a:solidFill>
                  <a:srgbClr val="000000"/>
                </a:solidFill>
                <a:effectLst/>
                <a:ea typeface="DengXian" panose="02010600030101010101" pitchFamily="2" charset="-122"/>
                <a:cs typeface="Times New Roman" panose="02020603050405020304" pitchFamily="18" charset="0"/>
              </a:rPr>
              <a:t>”. </a:t>
            </a:r>
            <a:r>
              <a:rPr lang="en-SG" sz="1800" dirty="0">
                <a:effectLst/>
                <a:ea typeface="DengXian" panose="02010600030101010101" pitchFamily="2" charset="-122"/>
                <a:cs typeface="Times New Roman" panose="02020603050405020304" pitchFamily="18" charset="0"/>
              </a:rPr>
              <a:t>An identity anchored on weightless memories would be easily unmoored. </a:t>
            </a:r>
          </a:p>
          <a:p>
            <a:pPr indent="457200">
              <a:lnSpc>
                <a:spcPct val="107000"/>
              </a:lnSpc>
              <a:spcAft>
                <a:spcPts val="800"/>
              </a:spcAft>
            </a:pPr>
            <a:endParaRPr lang="en-SG" sz="1800" dirty="0">
              <a:effectLst/>
              <a:ea typeface="DengXian" panose="02010600030101010101" pitchFamily="2" charset="-122"/>
              <a:cs typeface="Times New Roman" panose="02020603050405020304" pitchFamily="18" charset="0"/>
            </a:endParaRPr>
          </a:p>
        </p:txBody>
      </p:sp>
      <p:sp>
        <p:nvSpPr>
          <p:cNvPr id="21" name="TextBox 20">
            <a:extLst>
              <a:ext uri="{FF2B5EF4-FFF2-40B4-BE49-F238E27FC236}">
                <a16:creationId xmlns:a16="http://schemas.microsoft.com/office/drawing/2014/main" id="{345A63C6-C968-413E-B8C3-262855231443}"/>
              </a:ext>
            </a:extLst>
          </p:cNvPr>
          <p:cNvSpPr txBox="1"/>
          <p:nvPr/>
        </p:nvSpPr>
        <p:spPr>
          <a:xfrm>
            <a:off x="502735" y="471737"/>
            <a:ext cx="6663573" cy="369332"/>
          </a:xfrm>
          <a:prstGeom prst="rect">
            <a:avLst/>
          </a:prstGeom>
          <a:noFill/>
        </p:spPr>
        <p:txBody>
          <a:bodyPr wrap="square" rtlCol="0">
            <a:spAutoFit/>
          </a:bodyPr>
          <a:lstStyle/>
          <a:p>
            <a:r>
              <a:rPr lang="en-SG" sz="1800" u="sng" dirty="0">
                <a:effectLst/>
                <a:ea typeface="DengXian" panose="02010600030101010101" pitchFamily="2" charset="-122"/>
              </a:rPr>
              <a:t>Syonan-to (1942-1945)</a:t>
            </a:r>
            <a:endParaRPr lang="en-SG" dirty="0"/>
          </a:p>
        </p:txBody>
      </p:sp>
      <p:pic>
        <p:nvPicPr>
          <p:cNvPr id="17" name="Picture Placeholder 16" descr="Graphical user interface, website&#10;&#10;Description automatically generated">
            <a:extLst>
              <a:ext uri="{FF2B5EF4-FFF2-40B4-BE49-F238E27FC236}">
                <a16:creationId xmlns:a16="http://schemas.microsoft.com/office/drawing/2014/main" id="{6E1B2A07-1790-4563-A838-24B9249C9AD6}"/>
              </a:ext>
            </a:extLst>
          </p:cNvPr>
          <p:cNvPicPr>
            <a:picLocks noGrp="1" noChangeAspect="1"/>
          </p:cNvPicPr>
          <p:nvPr>
            <p:ph type="pic" sz="quarter" idx="13"/>
          </p:nvPr>
        </p:nvPicPr>
        <p:blipFill>
          <a:blip r:embed="rId2"/>
          <a:srcRect t="16283" b="16283"/>
          <a:stretch>
            <a:fillRect/>
          </a:stretch>
        </p:blipFill>
        <p:spPr>
          <a:xfrm>
            <a:off x="504590" y="1031964"/>
            <a:ext cx="6835538" cy="4163198"/>
          </a:xfrm>
        </p:spPr>
      </p:pic>
      <p:pic>
        <p:nvPicPr>
          <p:cNvPr id="24" name="Picture Placeholder 23" descr="Text&#10;&#10;Description automatically generated">
            <a:extLst>
              <a:ext uri="{FF2B5EF4-FFF2-40B4-BE49-F238E27FC236}">
                <a16:creationId xmlns:a16="http://schemas.microsoft.com/office/drawing/2014/main" id="{AB625614-5560-4E01-A6FF-D1F723B223C7}"/>
              </a:ext>
            </a:extLst>
          </p:cNvPr>
          <p:cNvPicPr>
            <a:picLocks noGrp="1" noChangeAspect="1"/>
          </p:cNvPicPr>
          <p:nvPr>
            <p:ph type="pic" sz="quarter" idx="17"/>
          </p:nvPr>
        </p:nvPicPr>
        <p:blipFill rotWithShape="1">
          <a:blip r:embed="rId3"/>
          <a:srcRect l="554" t="13928" r="-554" b="49058"/>
          <a:stretch/>
        </p:blipFill>
        <p:spPr>
          <a:xfrm>
            <a:off x="7855758" y="4449170"/>
            <a:ext cx="7402439" cy="4886918"/>
          </a:xfrm>
        </p:spPr>
      </p:pic>
    </p:spTree>
    <p:extLst>
      <p:ext uri="{BB962C8B-B14F-4D97-AF65-F5344CB8AC3E}">
        <p14:creationId xmlns:p14="http://schemas.microsoft.com/office/powerpoint/2010/main" val="2612619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978146-2CB0-4D10-8A7E-B64D0C4E5897}"/>
              </a:ext>
            </a:extLst>
          </p:cNvPr>
          <p:cNvSpPr/>
          <p:nvPr/>
        </p:nvSpPr>
        <p:spPr>
          <a:xfrm>
            <a:off x="575092" y="263013"/>
            <a:ext cx="352371" cy="1565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Footer Placeholder 2">
            <a:extLst>
              <a:ext uri="{FF2B5EF4-FFF2-40B4-BE49-F238E27FC236}">
                <a16:creationId xmlns:a16="http://schemas.microsoft.com/office/drawing/2014/main" id="{985CD08B-B760-A441-806F-0708C0F3B47A}"/>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DF7B9793-9DAB-0A41-A376-B5495BAD1087}"/>
              </a:ext>
            </a:extLst>
          </p:cNvPr>
          <p:cNvSpPr>
            <a:spLocks noGrp="1"/>
          </p:cNvSpPr>
          <p:nvPr>
            <p:ph type="sldNum" sz="quarter" idx="11"/>
          </p:nvPr>
        </p:nvSpPr>
        <p:spPr/>
        <p:txBody>
          <a:bodyPr/>
          <a:lstStyle/>
          <a:p>
            <a:fld id="{CB2079F2-58AF-ED44-82D7-E04B2F6FD686}" type="slidenum">
              <a:rPr lang="en-US" smtClean="0"/>
              <a:pPr/>
              <a:t>5</a:t>
            </a:fld>
            <a:endParaRPr lang="en-US" dirty="0"/>
          </a:p>
        </p:txBody>
      </p:sp>
      <p:sp>
        <p:nvSpPr>
          <p:cNvPr id="5" name="Date Placeholder 4">
            <a:extLst>
              <a:ext uri="{FF2B5EF4-FFF2-40B4-BE49-F238E27FC236}">
                <a16:creationId xmlns:a16="http://schemas.microsoft.com/office/drawing/2014/main" id="{E874B3A3-3433-804C-9922-311615942EB0}"/>
              </a:ext>
            </a:extLst>
          </p:cNvPr>
          <p:cNvSpPr>
            <a:spLocks noGrp="1"/>
          </p:cNvSpPr>
          <p:nvPr>
            <p:ph type="dt" sz="half" idx="12"/>
          </p:nvPr>
        </p:nvSpPr>
        <p:spPr/>
        <p:txBody>
          <a:bodyPr/>
          <a:lstStyle/>
          <a:p>
            <a:fld id="{9EC442E2-DE15-004E-81D6-1C05199DA877}" type="datetime1">
              <a:rPr lang="en-US" smtClean="0"/>
              <a:pPr/>
              <a:t>2/3/2021</a:t>
            </a:fld>
            <a:endParaRPr lang="en-US" dirty="0"/>
          </a:p>
        </p:txBody>
      </p:sp>
      <p:sp>
        <p:nvSpPr>
          <p:cNvPr id="34" name="Text Placeholder 33">
            <a:extLst>
              <a:ext uri="{FF2B5EF4-FFF2-40B4-BE49-F238E27FC236}">
                <a16:creationId xmlns:a16="http://schemas.microsoft.com/office/drawing/2014/main" id="{38F8A3FB-45DC-D849-9351-BB6E92CE2C0E}"/>
              </a:ext>
            </a:extLst>
          </p:cNvPr>
          <p:cNvSpPr>
            <a:spLocks noGrp="1"/>
          </p:cNvSpPr>
          <p:nvPr>
            <p:ph type="body" sz="quarter" idx="15"/>
          </p:nvPr>
        </p:nvSpPr>
        <p:spPr>
          <a:xfrm>
            <a:off x="7667896" y="1175658"/>
            <a:ext cx="7607970" cy="3722688"/>
          </a:xfrm>
        </p:spPr>
        <p:txBody>
          <a:bodyPr>
            <a:normAutofit/>
          </a:bodyPr>
          <a:lstStyle/>
          <a:p>
            <a:pPr indent="457200" algn="just">
              <a:lnSpc>
                <a:spcPct val="107000"/>
              </a:lnSpc>
              <a:spcAft>
                <a:spcPts val="800"/>
              </a:spcAft>
            </a:pPr>
            <a:r>
              <a:rPr lang="en-SG" sz="1800" dirty="0">
                <a:effectLst/>
                <a:ea typeface="DengXian" panose="02010600030101010101" pitchFamily="2" charset="-122"/>
                <a:cs typeface="Times New Roman" panose="02020603050405020304" pitchFamily="18" charset="0"/>
              </a:rPr>
              <a:t>This gallery makes an excellent resource for learning the </a:t>
            </a:r>
            <a:r>
              <a:rPr lang="en-SG" sz="1800" i="1" dirty="0">
                <a:effectLst/>
                <a:ea typeface="DengXian" panose="02010600030101010101" pitchFamily="2" charset="-122"/>
                <a:cs typeface="Times New Roman" panose="02020603050405020304" pitchFamily="18" charset="0"/>
              </a:rPr>
              <a:t>history</a:t>
            </a:r>
            <a:r>
              <a:rPr lang="en-SG" sz="1800" dirty="0">
                <a:effectLst/>
                <a:ea typeface="DengXian" panose="02010600030101010101" pitchFamily="2" charset="-122"/>
                <a:cs typeface="Times New Roman" panose="02020603050405020304" pitchFamily="18" charset="0"/>
              </a:rPr>
              <a:t> of Singapore. </a:t>
            </a:r>
          </a:p>
          <a:p>
            <a:pPr indent="457200" algn="just">
              <a:lnSpc>
                <a:spcPct val="107000"/>
              </a:lnSpc>
              <a:spcAft>
                <a:spcPts val="800"/>
              </a:spcAft>
            </a:pPr>
            <a:r>
              <a:rPr lang="en-SG" sz="1800" dirty="0">
                <a:effectLst/>
                <a:ea typeface="DengXian" panose="02010600030101010101" pitchFamily="2" charset="-122"/>
                <a:cs typeface="Times New Roman" panose="02020603050405020304" pitchFamily="18" charset="0"/>
              </a:rPr>
              <a:t>However, as an instrument for transmitting a sense of </a:t>
            </a:r>
            <a:r>
              <a:rPr lang="en-SG" sz="1800" i="1" dirty="0">
                <a:effectLst/>
                <a:ea typeface="DengXian" panose="02010600030101010101" pitchFamily="2" charset="-122"/>
                <a:cs typeface="Times New Roman" panose="02020603050405020304" pitchFamily="18" charset="0"/>
              </a:rPr>
              <a:t>heritage</a:t>
            </a:r>
            <a:r>
              <a:rPr lang="en-SG" sz="1800" dirty="0">
                <a:effectLst/>
                <a:ea typeface="DengXian" panose="02010600030101010101" pitchFamily="2" charset="-122"/>
                <a:cs typeface="Times New Roman" panose="02020603050405020304" pitchFamily="18" charset="0"/>
              </a:rPr>
              <a:t>, it fails in one important aspect which is making the past “</a:t>
            </a:r>
            <a:r>
              <a:rPr lang="en-SG" sz="1800" b="0" i="0" u="none" strike="noStrike" baseline="0" dirty="0"/>
              <a:t>provide a sense of belonging and identity” for Singaporeans (Kong, 1999).</a:t>
            </a:r>
            <a:endParaRPr lang="en-SG" sz="1800" dirty="0">
              <a:effectLst/>
              <a:ea typeface="DengXian" panose="02010600030101010101" pitchFamily="2" charset="-122"/>
              <a:cs typeface="Times New Roman" panose="02020603050405020304" pitchFamily="18" charset="0"/>
            </a:endParaRPr>
          </a:p>
          <a:p>
            <a:pPr indent="457200" algn="just">
              <a:lnSpc>
                <a:spcPct val="107000"/>
              </a:lnSpc>
              <a:spcAft>
                <a:spcPts val="800"/>
              </a:spcAft>
            </a:pPr>
            <a:r>
              <a:rPr lang="en-SG" sz="1800" dirty="0">
                <a:effectLst/>
                <a:ea typeface="DengXian" panose="02010600030101010101" pitchFamily="2" charset="-122"/>
                <a:cs typeface="Times New Roman" panose="02020603050405020304" pitchFamily="18" charset="0"/>
              </a:rPr>
              <a:t>David Lowenthal puts it best when he says: “History and heritage transmit different things to different audiences. History tells all who will listen what has happened and how things came to be as they are. Heritage passes on exclusive myths of origin and continuance, endowing a select group with prestige and common purpose.” (Lowenthal 1997). </a:t>
            </a:r>
          </a:p>
        </p:txBody>
      </p:sp>
      <p:sp>
        <p:nvSpPr>
          <p:cNvPr id="31" name="Text Placeholder 32">
            <a:extLst>
              <a:ext uri="{FF2B5EF4-FFF2-40B4-BE49-F238E27FC236}">
                <a16:creationId xmlns:a16="http://schemas.microsoft.com/office/drawing/2014/main" id="{9CCF123B-8F45-47A0-8A64-C5227D49A0F9}"/>
              </a:ext>
            </a:extLst>
          </p:cNvPr>
          <p:cNvSpPr txBox="1">
            <a:spLocks/>
          </p:cNvSpPr>
          <p:nvPr/>
        </p:nvSpPr>
        <p:spPr>
          <a:xfrm>
            <a:off x="477879" y="5656216"/>
            <a:ext cx="6858000" cy="3470863"/>
          </a:xfrm>
          <a:prstGeom prst="rect">
            <a:avLst/>
          </a:prstGeom>
        </p:spPr>
        <p:txBody>
          <a:bodyPr vert="horz" lIns="91440" tIns="45720" rIns="91440" bIns="45720" numCol="1" spcCol="182880" rtlCol="0">
            <a:noAutofit/>
          </a:bodyPr>
          <a:lstStyle>
            <a:lvl1pPr marL="0" indent="0" algn="l" defTabSz="1341150" rtl="0" eaLnBrk="1" latinLnBrk="0" hangingPunct="1">
              <a:lnSpc>
                <a:spcPct val="130000"/>
              </a:lnSpc>
              <a:spcBef>
                <a:spcPts val="1467"/>
              </a:spcBef>
              <a:buFont typeface="Arial" panose="020B0604020202020204" pitchFamily="34" charset="0"/>
              <a:buNone/>
              <a:defRPr sz="1400"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panose="020B0604020202020204" pitchFamily="34" charset="0"/>
              <a:buChar char="•"/>
              <a:defRPr sz="160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panose="020B0604020202020204" pitchFamily="34" charset="0"/>
              <a:buChar char="•"/>
              <a:defRPr sz="1400"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panose="020B0604020202020204" pitchFamily="34" charset="0"/>
              <a:buChar char="•"/>
              <a:defRPr sz="120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panose="020B0604020202020204" pitchFamily="34" charset="0"/>
              <a:buChar char="•"/>
              <a:defRPr sz="120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9pPr>
          </a:lstStyle>
          <a:p>
            <a:pPr indent="457200">
              <a:lnSpc>
                <a:spcPct val="107000"/>
              </a:lnSpc>
              <a:spcAft>
                <a:spcPts val="800"/>
              </a:spcAft>
            </a:pPr>
            <a:r>
              <a:rPr lang="en-SG" sz="1800" dirty="0">
                <a:effectLst/>
                <a:ea typeface="DengXian" panose="02010600030101010101" pitchFamily="2" charset="-122"/>
              </a:rPr>
              <a:t>Living up to the criticism that Singapore has always had a narrow mind for economic development, this section barrages the viewer with statistics about the rapid modernisation of our landscape.</a:t>
            </a:r>
          </a:p>
          <a:p>
            <a:pPr indent="457200">
              <a:lnSpc>
                <a:spcPct val="107000"/>
              </a:lnSpc>
              <a:spcAft>
                <a:spcPts val="800"/>
              </a:spcAft>
            </a:pPr>
            <a:r>
              <a:rPr lang="en-SG" sz="1800" dirty="0">
                <a:effectLst/>
                <a:ea typeface="DengXian" panose="02010600030101010101" pitchFamily="2" charset="-122"/>
                <a:cs typeface="Times New Roman" panose="02020603050405020304" pitchFamily="18" charset="0"/>
              </a:rPr>
              <a:t>Although our high standards of living are celebration worthy, there is very little narrative here about how we arrived in the present as a nation because the exhibits focus solely on the policy decisions of the government, as if the people were backseat participants in their nationhood. </a:t>
            </a:r>
          </a:p>
          <a:p>
            <a:pPr indent="457200">
              <a:lnSpc>
                <a:spcPct val="107000"/>
              </a:lnSpc>
              <a:spcAft>
                <a:spcPts val="800"/>
              </a:spcAft>
            </a:pPr>
            <a:endParaRPr lang="en-SG" sz="1800" dirty="0">
              <a:effectLst/>
              <a:ea typeface="DengXian" panose="02010600030101010101" pitchFamily="2" charset="-122"/>
              <a:cs typeface="Times New Roman" panose="02020603050405020304" pitchFamily="18" charset="0"/>
            </a:endParaRPr>
          </a:p>
        </p:txBody>
      </p:sp>
      <p:sp>
        <p:nvSpPr>
          <p:cNvPr id="21" name="TextBox 20">
            <a:extLst>
              <a:ext uri="{FF2B5EF4-FFF2-40B4-BE49-F238E27FC236}">
                <a16:creationId xmlns:a16="http://schemas.microsoft.com/office/drawing/2014/main" id="{345A63C6-C968-413E-B8C3-262855231443}"/>
              </a:ext>
            </a:extLst>
          </p:cNvPr>
          <p:cNvSpPr txBox="1"/>
          <p:nvPr/>
        </p:nvSpPr>
        <p:spPr>
          <a:xfrm>
            <a:off x="502735" y="615430"/>
            <a:ext cx="6663573" cy="369332"/>
          </a:xfrm>
          <a:prstGeom prst="rect">
            <a:avLst/>
          </a:prstGeom>
          <a:noFill/>
        </p:spPr>
        <p:txBody>
          <a:bodyPr wrap="square" rtlCol="0">
            <a:spAutoFit/>
          </a:bodyPr>
          <a:lstStyle/>
          <a:p>
            <a:r>
              <a:rPr lang="en-SG" sz="1800" u="sng" dirty="0">
                <a:effectLst/>
                <a:ea typeface="DengXian" panose="02010600030101010101" pitchFamily="2" charset="-122"/>
              </a:rPr>
              <a:t>Singapore (1945 - Present)</a:t>
            </a:r>
            <a:endParaRPr lang="en-SG" dirty="0"/>
          </a:p>
        </p:txBody>
      </p:sp>
      <p:pic>
        <p:nvPicPr>
          <p:cNvPr id="8" name="Picture Placeholder 7" descr="A picture containing text, indoor, ceiling&#10;&#10;Description automatically generated">
            <a:extLst>
              <a:ext uri="{FF2B5EF4-FFF2-40B4-BE49-F238E27FC236}">
                <a16:creationId xmlns:a16="http://schemas.microsoft.com/office/drawing/2014/main" id="{53A0BA9A-447A-4ADC-A32D-A43BFAF98597}"/>
              </a:ext>
            </a:extLst>
          </p:cNvPr>
          <p:cNvPicPr>
            <a:picLocks noGrp="1" noChangeAspect="1"/>
          </p:cNvPicPr>
          <p:nvPr>
            <p:ph type="pic" sz="quarter" idx="13"/>
          </p:nvPr>
        </p:nvPicPr>
        <p:blipFill rotWithShape="1">
          <a:blip r:embed="rId2"/>
          <a:srcRect l="1872" t="14018" r="-1872" b="48252"/>
          <a:stretch/>
        </p:blipFill>
        <p:spPr>
          <a:xfrm>
            <a:off x="415868" y="1175658"/>
            <a:ext cx="6835538" cy="4203992"/>
          </a:xfrm>
        </p:spPr>
      </p:pic>
      <p:pic>
        <p:nvPicPr>
          <p:cNvPr id="11" name="Picture Placeholder 10" descr="A picture containing tree, green&#10;&#10;Description automatically generated">
            <a:extLst>
              <a:ext uri="{FF2B5EF4-FFF2-40B4-BE49-F238E27FC236}">
                <a16:creationId xmlns:a16="http://schemas.microsoft.com/office/drawing/2014/main" id="{E88B4BA7-5E78-46B6-9CB3-C90A841D5C3F}"/>
              </a:ext>
            </a:extLst>
          </p:cNvPr>
          <p:cNvPicPr>
            <a:picLocks noGrp="1" noChangeAspect="1"/>
          </p:cNvPicPr>
          <p:nvPr>
            <p:ph type="pic" sz="quarter" idx="17"/>
          </p:nvPr>
        </p:nvPicPr>
        <p:blipFill>
          <a:blip r:embed="rId3"/>
          <a:srcRect t="16924" b="16924"/>
          <a:stretch>
            <a:fillRect/>
          </a:stretch>
        </p:blipFill>
        <p:spPr>
          <a:xfrm>
            <a:off x="7751254" y="5132096"/>
            <a:ext cx="7524611" cy="4203992"/>
          </a:xfrm>
        </p:spPr>
      </p:pic>
      <p:sp>
        <p:nvSpPr>
          <p:cNvPr id="18" name="TextBox 17">
            <a:extLst>
              <a:ext uri="{FF2B5EF4-FFF2-40B4-BE49-F238E27FC236}">
                <a16:creationId xmlns:a16="http://schemas.microsoft.com/office/drawing/2014/main" id="{0D35C092-D5BE-4C7C-8056-1555307C9511}"/>
              </a:ext>
            </a:extLst>
          </p:cNvPr>
          <p:cNvSpPr txBox="1"/>
          <p:nvPr/>
        </p:nvSpPr>
        <p:spPr>
          <a:xfrm>
            <a:off x="7667896" y="725763"/>
            <a:ext cx="6663573" cy="369332"/>
          </a:xfrm>
          <a:prstGeom prst="rect">
            <a:avLst/>
          </a:prstGeom>
          <a:noFill/>
        </p:spPr>
        <p:txBody>
          <a:bodyPr wrap="square" rtlCol="0">
            <a:spAutoFit/>
          </a:bodyPr>
          <a:lstStyle/>
          <a:p>
            <a:r>
              <a:rPr lang="en-SG" u="sng" dirty="0">
                <a:ea typeface="DengXian" panose="02010600030101010101" pitchFamily="2" charset="-122"/>
              </a:rPr>
              <a:t>Overall thoughts about The Singapore History Gallery</a:t>
            </a:r>
            <a:endParaRPr lang="en-SG" dirty="0"/>
          </a:p>
        </p:txBody>
      </p:sp>
    </p:spTree>
    <p:extLst>
      <p:ext uri="{BB962C8B-B14F-4D97-AF65-F5344CB8AC3E}">
        <p14:creationId xmlns:p14="http://schemas.microsoft.com/office/powerpoint/2010/main" val="96519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D062-1992-EF48-BCC1-7B1353559A2B}"/>
              </a:ext>
            </a:extLst>
          </p:cNvPr>
          <p:cNvSpPr>
            <a:spLocks noGrp="1"/>
          </p:cNvSpPr>
          <p:nvPr>
            <p:ph type="title"/>
          </p:nvPr>
        </p:nvSpPr>
        <p:spPr/>
        <p:txBody>
          <a:bodyPr>
            <a:normAutofit/>
          </a:bodyPr>
          <a:lstStyle/>
          <a:p>
            <a:r>
              <a:rPr lang="en-US" sz="3600" dirty="0"/>
              <a:t>Voices of Singapore</a:t>
            </a:r>
          </a:p>
        </p:txBody>
      </p:sp>
      <p:sp>
        <p:nvSpPr>
          <p:cNvPr id="3" name="Footer Placeholder 2">
            <a:extLst>
              <a:ext uri="{FF2B5EF4-FFF2-40B4-BE49-F238E27FC236}">
                <a16:creationId xmlns:a16="http://schemas.microsoft.com/office/drawing/2014/main" id="{3629F457-CD37-2F45-BED5-312FCB73E1A6}"/>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640055AA-16AF-5D41-801B-9F39B048C835}"/>
              </a:ext>
            </a:extLst>
          </p:cNvPr>
          <p:cNvSpPr>
            <a:spLocks noGrp="1"/>
          </p:cNvSpPr>
          <p:nvPr>
            <p:ph type="sldNum" sz="quarter" idx="11"/>
          </p:nvPr>
        </p:nvSpPr>
        <p:spPr/>
        <p:txBody>
          <a:bodyPr/>
          <a:lstStyle/>
          <a:p>
            <a:fld id="{CB2079F2-58AF-ED44-82D7-E04B2F6FD686}" type="slidenum">
              <a:rPr lang="en-US" smtClean="0"/>
              <a:pPr/>
              <a:t>6</a:t>
            </a:fld>
            <a:endParaRPr lang="en-US" dirty="0"/>
          </a:p>
        </p:txBody>
      </p:sp>
      <p:sp>
        <p:nvSpPr>
          <p:cNvPr id="5" name="Date Placeholder 4">
            <a:extLst>
              <a:ext uri="{FF2B5EF4-FFF2-40B4-BE49-F238E27FC236}">
                <a16:creationId xmlns:a16="http://schemas.microsoft.com/office/drawing/2014/main" id="{12D29539-406F-8647-8794-6C2601A671EC}"/>
              </a:ext>
            </a:extLst>
          </p:cNvPr>
          <p:cNvSpPr>
            <a:spLocks noGrp="1"/>
          </p:cNvSpPr>
          <p:nvPr>
            <p:ph type="dt" sz="half" idx="12"/>
          </p:nvPr>
        </p:nvSpPr>
        <p:spPr/>
        <p:txBody>
          <a:bodyPr/>
          <a:lstStyle/>
          <a:p>
            <a:fld id="{CA57DB99-757B-E84B-B985-E95DD1729071}" type="datetime1">
              <a:rPr lang="en-US" smtClean="0"/>
              <a:pPr/>
              <a:t>2/3/2021</a:t>
            </a:fld>
            <a:endParaRPr lang="en-US" dirty="0"/>
          </a:p>
        </p:txBody>
      </p:sp>
      <p:sp>
        <p:nvSpPr>
          <p:cNvPr id="8" name="Text Placeholder 7">
            <a:extLst>
              <a:ext uri="{FF2B5EF4-FFF2-40B4-BE49-F238E27FC236}">
                <a16:creationId xmlns:a16="http://schemas.microsoft.com/office/drawing/2014/main" id="{8321DDF9-2A93-DC40-B25F-37F949EFD137}"/>
              </a:ext>
            </a:extLst>
          </p:cNvPr>
          <p:cNvSpPr>
            <a:spLocks noGrp="1"/>
          </p:cNvSpPr>
          <p:nvPr>
            <p:ph type="body" sz="quarter" idx="16"/>
          </p:nvPr>
        </p:nvSpPr>
        <p:spPr/>
        <p:txBody>
          <a:bodyPr/>
          <a:lstStyle/>
          <a:p>
            <a:r>
              <a:rPr lang="en-US" dirty="0"/>
              <a:t>2</a:t>
            </a:r>
          </a:p>
        </p:txBody>
      </p:sp>
      <p:sp>
        <p:nvSpPr>
          <p:cNvPr id="9" name="Text Placeholder 8">
            <a:extLst>
              <a:ext uri="{FF2B5EF4-FFF2-40B4-BE49-F238E27FC236}">
                <a16:creationId xmlns:a16="http://schemas.microsoft.com/office/drawing/2014/main" id="{F821ED72-0A30-9241-8D11-A94356F13AE2}"/>
              </a:ext>
            </a:extLst>
          </p:cNvPr>
          <p:cNvSpPr>
            <a:spLocks noGrp="1"/>
          </p:cNvSpPr>
          <p:nvPr>
            <p:ph type="body" sz="quarter" idx="17"/>
          </p:nvPr>
        </p:nvSpPr>
        <p:spPr>
          <a:xfrm>
            <a:off x="8147385" y="2271325"/>
            <a:ext cx="6858000" cy="3722688"/>
          </a:xfrm>
        </p:spPr>
        <p:txBody>
          <a:bodyPr>
            <a:noAutofit/>
          </a:bodyPr>
          <a:lstStyle/>
          <a:p>
            <a:pPr>
              <a:lnSpc>
                <a:spcPct val="107000"/>
              </a:lnSpc>
              <a:spcAft>
                <a:spcPts val="800"/>
              </a:spcAft>
              <a:tabLst>
                <a:tab pos="644525" algn="l"/>
              </a:tabLst>
            </a:pPr>
            <a:r>
              <a:rPr lang="en-SG" sz="2000" i="1" dirty="0">
                <a:effectLst/>
                <a:ea typeface="DengXian" panose="02010600030101010101" pitchFamily="2" charset="-122"/>
                <a:cs typeface="Times New Roman" panose="02020603050405020304" pitchFamily="18" charset="0"/>
              </a:rPr>
              <a:t>	Voices of Singapore </a:t>
            </a:r>
            <a:r>
              <a:rPr lang="en-SG" sz="2000" dirty="0">
                <a:effectLst/>
                <a:ea typeface="DengXian" panose="02010600030101010101" pitchFamily="2" charset="-122"/>
                <a:cs typeface="Times New Roman" panose="02020603050405020304" pitchFamily="18" charset="0"/>
              </a:rPr>
              <a:t>tells the story of how local artists wrote performance pieces which blended the vernaculars and cultural experiences of different races together.</a:t>
            </a:r>
          </a:p>
          <a:p>
            <a:pPr>
              <a:lnSpc>
                <a:spcPct val="107000"/>
              </a:lnSpc>
              <a:spcAft>
                <a:spcPts val="800"/>
              </a:spcAft>
              <a:tabLst>
                <a:tab pos="644525" algn="l"/>
              </a:tabLst>
            </a:pPr>
            <a:endParaRPr lang="en-SG" sz="2000" dirty="0">
              <a:effectLst/>
              <a:ea typeface="DengXian" panose="02010600030101010101" pitchFamily="2" charset="-122"/>
              <a:cs typeface="Times New Roman" panose="02020603050405020304" pitchFamily="18" charset="0"/>
            </a:endParaRPr>
          </a:p>
          <a:p>
            <a:pPr>
              <a:lnSpc>
                <a:spcPct val="107000"/>
              </a:lnSpc>
              <a:spcAft>
                <a:spcPts val="800"/>
              </a:spcAft>
              <a:tabLst>
                <a:tab pos="644525" algn="l"/>
              </a:tabLst>
            </a:pPr>
            <a:r>
              <a:rPr lang="en-SG" sz="2000" dirty="0">
                <a:effectLst/>
                <a:ea typeface="DengXian" panose="02010600030101010101" pitchFamily="2" charset="-122"/>
                <a:cs typeface="Times New Roman" panose="02020603050405020304" pitchFamily="18" charset="0"/>
              </a:rPr>
              <a:t>	Unlike the history gallery from earlier, this exhibition gives us a narrative of how national identity arose organically from the “ground up” through the self-expressions of artists. Could our artistic history form part of our heritage? Although it is tempting to think so, there are two immediate problems.</a:t>
            </a:r>
          </a:p>
        </p:txBody>
      </p:sp>
      <p:sp>
        <p:nvSpPr>
          <p:cNvPr id="10" name="Text Placeholder 9">
            <a:extLst>
              <a:ext uri="{FF2B5EF4-FFF2-40B4-BE49-F238E27FC236}">
                <a16:creationId xmlns:a16="http://schemas.microsoft.com/office/drawing/2014/main" id="{8170901B-7286-43AC-ADCD-BD6439F15CAD}"/>
              </a:ext>
            </a:extLst>
          </p:cNvPr>
          <p:cNvSpPr>
            <a:spLocks noGrp="1"/>
          </p:cNvSpPr>
          <p:nvPr>
            <p:ph type="body" sz="quarter" idx="26"/>
          </p:nvPr>
        </p:nvSpPr>
        <p:spPr/>
        <p:txBody>
          <a:bodyPr/>
          <a:lstStyle/>
          <a:p>
            <a:r>
              <a:rPr lang="en-SG" dirty="0"/>
              <a:t>Exhibition 2</a:t>
            </a:r>
          </a:p>
        </p:txBody>
      </p:sp>
      <p:pic>
        <p:nvPicPr>
          <p:cNvPr id="39" name="Picture Placeholder 38" descr="Text&#10;&#10;Description automatically generated with low confidence">
            <a:extLst>
              <a:ext uri="{FF2B5EF4-FFF2-40B4-BE49-F238E27FC236}">
                <a16:creationId xmlns:a16="http://schemas.microsoft.com/office/drawing/2014/main" id="{E2E0A774-BB04-46FC-B24D-0C7677B1328C}"/>
              </a:ext>
            </a:extLst>
          </p:cNvPr>
          <p:cNvPicPr>
            <a:picLocks noGrp="1" noChangeAspect="1"/>
          </p:cNvPicPr>
          <p:nvPr>
            <p:ph type="pic" sz="quarter" idx="18"/>
          </p:nvPr>
        </p:nvPicPr>
        <p:blipFill rotWithShape="1">
          <a:blip r:embed="rId2"/>
          <a:srcRect t="19057" b="33241"/>
          <a:stretch/>
        </p:blipFill>
        <p:spPr>
          <a:xfrm>
            <a:off x="415868" y="4849792"/>
            <a:ext cx="6835538" cy="4486296"/>
          </a:xfrm>
        </p:spPr>
      </p:pic>
      <p:pic>
        <p:nvPicPr>
          <p:cNvPr id="43" name="Picture Placeholder 42" descr="A picture containing text, many, bunch, several&#10;&#10;Description automatically generated">
            <a:extLst>
              <a:ext uri="{FF2B5EF4-FFF2-40B4-BE49-F238E27FC236}">
                <a16:creationId xmlns:a16="http://schemas.microsoft.com/office/drawing/2014/main" id="{7D8149A8-E617-4469-8D0D-AAC5E596C84E}"/>
              </a:ext>
            </a:extLst>
          </p:cNvPr>
          <p:cNvPicPr>
            <a:picLocks noGrp="1" noChangeAspect="1"/>
          </p:cNvPicPr>
          <p:nvPr>
            <p:ph type="pic" sz="quarter" idx="13"/>
          </p:nvPr>
        </p:nvPicPr>
        <p:blipFill>
          <a:blip r:embed="rId3"/>
          <a:srcRect t="25888" b="25888"/>
          <a:stretch>
            <a:fillRect/>
          </a:stretch>
        </p:blipFill>
        <p:spPr>
          <a:xfrm>
            <a:off x="415868" y="311727"/>
            <a:ext cx="6835538" cy="4202399"/>
          </a:xfrm>
        </p:spPr>
      </p:pic>
      <p:sp>
        <p:nvSpPr>
          <p:cNvPr id="46" name="Rectangle 45">
            <a:extLst>
              <a:ext uri="{FF2B5EF4-FFF2-40B4-BE49-F238E27FC236}">
                <a16:creationId xmlns:a16="http://schemas.microsoft.com/office/drawing/2014/main" id="{1036E92F-4225-4B7D-9A97-54B4B95141AA}"/>
              </a:ext>
            </a:extLst>
          </p:cNvPr>
          <p:cNvSpPr/>
          <p:nvPr/>
        </p:nvSpPr>
        <p:spPr>
          <a:xfrm>
            <a:off x="15182806" y="0"/>
            <a:ext cx="186738" cy="9569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36647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29F457-CD37-2F45-BED5-312FCB73E1A6}"/>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640055AA-16AF-5D41-801B-9F39B048C835}"/>
              </a:ext>
            </a:extLst>
          </p:cNvPr>
          <p:cNvSpPr>
            <a:spLocks noGrp="1"/>
          </p:cNvSpPr>
          <p:nvPr>
            <p:ph type="sldNum" sz="quarter" idx="11"/>
          </p:nvPr>
        </p:nvSpPr>
        <p:spPr/>
        <p:txBody>
          <a:bodyPr/>
          <a:lstStyle/>
          <a:p>
            <a:fld id="{CB2079F2-58AF-ED44-82D7-E04B2F6FD686}" type="slidenum">
              <a:rPr lang="en-US" smtClean="0"/>
              <a:pPr/>
              <a:t>7</a:t>
            </a:fld>
            <a:endParaRPr lang="en-US" dirty="0"/>
          </a:p>
        </p:txBody>
      </p:sp>
      <p:sp>
        <p:nvSpPr>
          <p:cNvPr id="5" name="Date Placeholder 4">
            <a:extLst>
              <a:ext uri="{FF2B5EF4-FFF2-40B4-BE49-F238E27FC236}">
                <a16:creationId xmlns:a16="http://schemas.microsoft.com/office/drawing/2014/main" id="{12D29539-406F-8647-8794-6C2601A671EC}"/>
              </a:ext>
            </a:extLst>
          </p:cNvPr>
          <p:cNvSpPr>
            <a:spLocks noGrp="1"/>
          </p:cNvSpPr>
          <p:nvPr>
            <p:ph type="dt" sz="half" idx="12"/>
          </p:nvPr>
        </p:nvSpPr>
        <p:spPr/>
        <p:txBody>
          <a:bodyPr/>
          <a:lstStyle/>
          <a:p>
            <a:fld id="{CA57DB99-757B-E84B-B985-E95DD1729071}" type="datetime1">
              <a:rPr lang="en-US" smtClean="0"/>
              <a:pPr/>
              <a:t>2/3/2021</a:t>
            </a:fld>
            <a:endParaRPr lang="en-US" dirty="0"/>
          </a:p>
        </p:txBody>
      </p:sp>
      <p:sp>
        <p:nvSpPr>
          <p:cNvPr id="7" name="Text Placeholder 6">
            <a:extLst>
              <a:ext uri="{FF2B5EF4-FFF2-40B4-BE49-F238E27FC236}">
                <a16:creationId xmlns:a16="http://schemas.microsoft.com/office/drawing/2014/main" id="{04BE9B09-5D94-8740-947B-0761D40D4F93}"/>
              </a:ext>
            </a:extLst>
          </p:cNvPr>
          <p:cNvSpPr>
            <a:spLocks noGrp="1"/>
          </p:cNvSpPr>
          <p:nvPr>
            <p:ph type="body" sz="quarter" idx="14"/>
          </p:nvPr>
        </p:nvSpPr>
        <p:spPr>
          <a:xfrm>
            <a:off x="8043582" y="5313631"/>
            <a:ext cx="6858000" cy="2472168"/>
          </a:xfrm>
        </p:spPr>
        <p:txBody>
          <a:bodyPr>
            <a:noAutofit/>
          </a:bodyPr>
          <a:lstStyle/>
          <a:p>
            <a:pPr>
              <a:lnSpc>
                <a:spcPct val="107000"/>
              </a:lnSpc>
              <a:spcAft>
                <a:spcPts val="800"/>
              </a:spcAft>
              <a:tabLst>
                <a:tab pos="644525" algn="l"/>
              </a:tabLst>
            </a:pPr>
            <a:r>
              <a:rPr lang="en-SG" sz="2000" dirty="0">
                <a:effectLst/>
                <a:ea typeface="DengXian" panose="02010600030101010101" pitchFamily="2" charset="-122"/>
              </a:rPr>
              <a:t>Secondly, this “legacy” of cultural production has largely disappeared from our society today. With globalisation, Singaporeans today predominantly consume foreign cultural imports. At the same time, modern Singaporean lifestyles are largely homogeneous with those of urban dwellers around the world. There is little in our everyday life (that is meaningfully different from other societies) to wax lyrical about. If we can neither claim “ownership” of the cultural products themselves, nor the process of cultural production, what place does our art scene have in our heritage?</a:t>
            </a:r>
            <a:endParaRPr lang="en-SG" sz="2000" dirty="0">
              <a:effectLst/>
              <a:ea typeface="DengXian" panose="02010600030101010101" pitchFamily="2" charset="-122"/>
              <a:cs typeface="Times New Roman" panose="02020603050405020304" pitchFamily="18" charset="0"/>
            </a:endParaRPr>
          </a:p>
        </p:txBody>
      </p:sp>
      <p:sp>
        <p:nvSpPr>
          <p:cNvPr id="9" name="Text Placeholder 8">
            <a:extLst>
              <a:ext uri="{FF2B5EF4-FFF2-40B4-BE49-F238E27FC236}">
                <a16:creationId xmlns:a16="http://schemas.microsoft.com/office/drawing/2014/main" id="{F821ED72-0A30-9241-8D11-A94356F13AE2}"/>
              </a:ext>
            </a:extLst>
          </p:cNvPr>
          <p:cNvSpPr>
            <a:spLocks noGrp="1"/>
          </p:cNvSpPr>
          <p:nvPr>
            <p:ph type="body" sz="quarter" idx="17"/>
          </p:nvPr>
        </p:nvSpPr>
        <p:spPr>
          <a:xfrm>
            <a:off x="488940" y="344756"/>
            <a:ext cx="6858000" cy="1961716"/>
          </a:xfrm>
        </p:spPr>
        <p:txBody>
          <a:bodyPr>
            <a:noAutofit/>
          </a:bodyPr>
          <a:lstStyle/>
          <a:p>
            <a:pPr>
              <a:lnSpc>
                <a:spcPct val="107000"/>
              </a:lnSpc>
              <a:spcAft>
                <a:spcPts val="800"/>
              </a:spcAft>
              <a:tabLst>
                <a:tab pos="644525" algn="l"/>
              </a:tabLst>
            </a:pPr>
            <a:r>
              <a:rPr lang="en-SG" sz="2000" dirty="0">
                <a:effectLst/>
                <a:ea typeface="DengXian" panose="02010600030101010101" pitchFamily="2" charset="-122"/>
              </a:rPr>
              <a:t>Firstly, this exhibition neglects to tell us how much these cultural artefacts reflected societal attitudes at that time. To what extent did people back then watch English theatrical plays and agree with their messages?</a:t>
            </a:r>
          </a:p>
          <a:p>
            <a:pPr>
              <a:lnSpc>
                <a:spcPct val="107000"/>
              </a:lnSpc>
              <a:spcAft>
                <a:spcPts val="800"/>
              </a:spcAft>
              <a:tabLst>
                <a:tab pos="644525" algn="l"/>
              </a:tabLst>
            </a:pPr>
            <a:r>
              <a:rPr lang="en-SG" sz="2000" dirty="0">
                <a:effectLst/>
                <a:ea typeface="DengXian" panose="02010600030101010101" pitchFamily="2" charset="-122"/>
              </a:rPr>
              <a:t>If these cultural productions were not relevant to people’s lived reality back then, what more now?</a:t>
            </a:r>
            <a:endParaRPr lang="en-SG" sz="2000" dirty="0">
              <a:effectLst/>
              <a:ea typeface="DengXian" panose="02010600030101010101" pitchFamily="2" charset="-122"/>
              <a:cs typeface="Times New Roman" panose="02020603050405020304" pitchFamily="18" charset="0"/>
            </a:endParaRPr>
          </a:p>
        </p:txBody>
      </p:sp>
      <p:pic>
        <p:nvPicPr>
          <p:cNvPr id="25" name="Picture Placeholder 24" descr="Text&#10;&#10;Description automatically generated">
            <a:extLst>
              <a:ext uri="{FF2B5EF4-FFF2-40B4-BE49-F238E27FC236}">
                <a16:creationId xmlns:a16="http://schemas.microsoft.com/office/drawing/2014/main" id="{67109A9A-3935-48D9-8239-9D859DF0E062}"/>
              </a:ext>
            </a:extLst>
          </p:cNvPr>
          <p:cNvPicPr>
            <a:picLocks noGrp="1" noChangeAspect="1"/>
          </p:cNvPicPr>
          <p:nvPr>
            <p:ph type="pic" sz="quarter" idx="18"/>
          </p:nvPr>
        </p:nvPicPr>
        <p:blipFill rotWithShape="1">
          <a:blip r:embed="rId2"/>
          <a:srcRect l="-329" r="329" b="48216"/>
          <a:stretch/>
        </p:blipFill>
        <p:spPr>
          <a:xfrm>
            <a:off x="642938" y="3289110"/>
            <a:ext cx="6835775" cy="5796153"/>
          </a:xfrm>
        </p:spPr>
      </p:pic>
      <p:pic>
        <p:nvPicPr>
          <p:cNvPr id="29" name="Picture Placeholder 28" descr="Graphical user interface&#10;&#10;Description automatically generated">
            <a:extLst>
              <a:ext uri="{FF2B5EF4-FFF2-40B4-BE49-F238E27FC236}">
                <a16:creationId xmlns:a16="http://schemas.microsoft.com/office/drawing/2014/main" id="{E67BA66D-4ED3-4DAA-B78E-77FA91DE7AED}"/>
              </a:ext>
            </a:extLst>
          </p:cNvPr>
          <p:cNvPicPr>
            <a:picLocks noGrp="1" noChangeAspect="1"/>
          </p:cNvPicPr>
          <p:nvPr>
            <p:ph type="pic" sz="quarter" idx="13"/>
          </p:nvPr>
        </p:nvPicPr>
        <p:blipFill rotWithShape="1">
          <a:blip r:embed="rId3"/>
          <a:srcRect b="51776"/>
          <a:stretch/>
        </p:blipFill>
        <p:spPr>
          <a:xfrm>
            <a:off x="8066088" y="311150"/>
            <a:ext cx="6835775" cy="4406900"/>
          </a:xfrm>
        </p:spPr>
      </p:pic>
      <p:sp>
        <p:nvSpPr>
          <p:cNvPr id="32" name="Rectangle 31">
            <a:extLst>
              <a:ext uri="{FF2B5EF4-FFF2-40B4-BE49-F238E27FC236}">
                <a16:creationId xmlns:a16="http://schemas.microsoft.com/office/drawing/2014/main" id="{45C7D3A6-AE0B-41C1-A4DD-56920F4D6363}"/>
              </a:ext>
            </a:extLst>
          </p:cNvPr>
          <p:cNvSpPr/>
          <p:nvPr/>
        </p:nvSpPr>
        <p:spPr>
          <a:xfrm>
            <a:off x="15182806" y="0"/>
            <a:ext cx="186738" cy="9569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457021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4E48D40-5B51-4A74-A5FD-F446CB6F166A}"/>
              </a:ext>
            </a:extLst>
          </p:cNvPr>
          <p:cNvSpPr/>
          <p:nvPr/>
        </p:nvSpPr>
        <p:spPr>
          <a:xfrm>
            <a:off x="9048466" y="4198776"/>
            <a:ext cx="5472752" cy="451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3727051-CF1C-0547-9795-2CC7B85F7C54}"/>
              </a:ext>
            </a:extLst>
          </p:cNvPr>
          <p:cNvSpPr>
            <a:spLocks noGrp="1"/>
          </p:cNvSpPr>
          <p:nvPr>
            <p:ph type="title"/>
          </p:nvPr>
        </p:nvSpPr>
        <p:spPr/>
        <p:txBody>
          <a:bodyPr>
            <a:normAutofit fontScale="90000"/>
          </a:bodyPr>
          <a:lstStyle/>
          <a:p>
            <a:r>
              <a:rPr lang="en-US" dirty="0"/>
              <a:t>Final Destination: </a:t>
            </a:r>
            <a:r>
              <a:rPr lang="en-US" i="1" dirty="0"/>
              <a:t>Home, Truly</a:t>
            </a:r>
            <a:endParaRPr lang="en-US" dirty="0"/>
          </a:p>
        </p:txBody>
      </p:sp>
      <p:sp>
        <p:nvSpPr>
          <p:cNvPr id="3" name="Footer Placeholder 2">
            <a:extLst>
              <a:ext uri="{FF2B5EF4-FFF2-40B4-BE49-F238E27FC236}">
                <a16:creationId xmlns:a16="http://schemas.microsoft.com/office/drawing/2014/main" id="{D6646EE2-2E9D-A349-9067-4E02A38B0891}"/>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63BE32DF-1D17-8749-915F-202789504801}"/>
              </a:ext>
            </a:extLst>
          </p:cNvPr>
          <p:cNvSpPr>
            <a:spLocks noGrp="1"/>
          </p:cNvSpPr>
          <p:nvPr>
            <p:ph type="sldNum" sz="quarter" idx="11"/>
          </p:nvPr>
        </p:nvSpPr>
        <p:spPr/>
        <p:txBody>
          <a:bodyPr/>
          <a:lstStyle/>
          <a:p>
            <a:fld id="{CB2079F2-58AF-ED44-82D7-E04B2F6FD686}" type="slidenum">
              <a:rPr lang="en-US" smtClean="0"/>
              <a:pPr/>
              <a:t>8</a:t>
            </a:fld>
            <a:endParaRPr lang="en-US" dirty="0"/>
          </a:p>
        </p:txBody>
      </p:sp>
      <p:sp>
        <p:nvSpPr>
          <p:cNvPr id="5" name="Date Placeholder 4">
            <a:extLst>
              <a:ext uri="{FF2B5EF4-FFF2-40B4-BE49-F238E27FC236}">
                <a16:creationId xmlns:a16="http://schemas.microsoft.com/office/drawing/2014/main" id="{3F61C30D-0422-B143-BA64-38FC125DE047}"/>
              </a:ext>
            </a:extLst>
          </p:cNvPr>
          <p:cNvSpPr>
            <a:spLocks noGrp="1"/>
          </p:cNvSpPr>
          <p:nvPr>
            <p:ph type="dt" sz="half" idx="12"/>
          </p:nvPr>
        </p:nvSpPr>
        <p:spPr/>
        <p:txBody>
          <a:bodyPr/>
          <a:lstStyle/>
          <a:p>
            <a:fld id="{3BFB7E59-8F22-964E-9130-0FF49807B135}" type="datetime1">
              <a:rPr lang="en-US" smtClean="0"/>
              <a:pPr/>
              <a:t>2/3/2021</a:t>
            </a:fld>
            <a:endParaRPr lang="en-US" dirty="0"/>
          </a:p>
        </p:txBody>
      </p:sp>
      <p:sp>
        <p:nvSpPr>
          <p:cNvPr id="7" name="Text Placeholder 6">
            <a:extLst>
              <a:ext uri="{FF2B5EF4-FFF2-40B4-BE49-F238E27FC236}">
                <a16:creationId xmlns:a16="http://schemas.microsoft.com/office/drawing/2014/main" id="{CA3216BD-56E1-B84B-A00E-0B68EBACA813}"/>
              </a:ext>
            </a:extLst>
          </p:cNvPr>
          <p:cNvSpPr>
            <a:spLocks noGrp="1"/>
          </p:cNvSpPr>
          <p:nvPr>
            <p:ph type="body" sz="quarter" idx="16"/>
          </p:nvPr>
        </p:nvSpPr>
        <p:spPr/>
        <p:txBody>
          <a:bodyPr>
            <a:normAutofit fontScale="92500" lnSpcReduction="10000"/>
          </a:bodyPr>
          <a:lstStyle/>
          <a:p>
            <a:r>
              <a:rPr lang="en-US" dirty="0"/>
              <a:t>3</a:t>
            </a:r>
          </a:p>
        </p:txBody>
      </p:sp>
      <p:sp>
        <p:nvSpPr>
          <p:cNvPr id="8" name="Text Placeholder 7">
            <a:extLst>
              <a:ext uri="{FF2B5EF4-FFF2-40B4-BE49-F238E27FC236}">
                <a16:creationId xmlns:a16="http://schemas.microsoft.com/office/drawing/2014/main" id="{26178E78-AA24-3442-B6FB-E851F7DD2195}"/>
              </a:ext>
            </a:extLst>
          </p:cNvPr>
          <p:cNvSpPr>
            <a:spLocks noGrp="1"/>
          </p:cNvSpPr>
          <p:nvPr>
            <p:ph type="body" sz="quarter" idx="17"/>
          </p:nvPr>
        </p:nvSpPr>
        <p:spPr>
          <a:xfrm>
            <a:off x="8147385" y="1532888"/>
            <a:ext cx="6858000" cy="3707852"/>
          </a:xfrm>
        </p:spPr>
        <p:txBody>
          <a:bodyPr>
            <a:normAutofit/>
          </a:bodyPr>
          <a:lstStyle/>
          <a:p>
            <a:pPr>
              <a:lnSpc>
                <a:spcPct val="107000"/>
              </a:lnSpc>
              <a:spcAft>
                <a:spcPts val="800"/>
              </a:spcAft>
              <a:tabLst>
                <a:tab pos="644525" algn="l"/>
              </a:tabLst>
            </a:pPr>
            <a:r>
              <a:rPr lang="en-SG" sz="2000" dirty="0">
                <a:effectLst/>
                <a:ea typeface="DengXian" panose="02010600030101010101" pitchFamily="2" charset="-122"/>
                <a:cs typeface="Times New Roman" panose="02020603050405020304" pitchFamily="18" charset="0"/>
              </a:rPr>
              <a:t>If what we’ve seen thus far is not heritage, what is heritage supposed to look like?  Lily Kong gives us two criteria: </a:t>
            </a:r>
          </a:p>
          <a:p>
            <a:pPr marL="342900" lvl="0" indent="-342900">
              <a:lnSpc>
                <a:spcPct val="107000"/>
              </a:lnSpc>
              <a:buFont typeface="Courier New" panose="02070309020205020404" pitchFamily="49" charset="0"/>
              <a:buChar char="o"/>
              <a:tabLst>
                <a:tab pos="644525" algn="l"/>
              </a:tabLst>
            </a:pPr>
            <a:r>
              <a:rPr lang="en-SG" sz="2000" dirty="0">
                <a:effectLst/>
                <a:ea typeface="DengXian" panose="02010600030101010101" pitchFamily="2" charset="-122"/>
                <a:cs typeface="Times New Roman" panose="02020603050405020304" pitchFamily="18" charset="0"/>
              </a:rPr>
              <a:t>Heritage must be made up of collective memories.</a:t>
            </a:r>
          </a:p>
          <a:p>
            <a:pPr marL="342900" lvl="0" indent="-342900">
              <a:lnSpc>
                <a:spcPct val="107000"/>
              </a:lnSpc>
              <a:spcAft>
                <a:spcPts val="800"/>
              </a:spcAft>
              <a:buFont typeface="Courier New" panose="02070309020205020404" pitchFamily="49" charset="0"/>
              <a:buChar char="o"/>
              <a:tabLst>
                <a:tab pos="644525" algn="l"/>
              </a:tabLst>
            </a:pPr>
            <a:r>
              <a:rPr lang="en-SG" sz="2000" dirty="0">
                <a:effectLst/>
                <a:ea typeface="DengXian" panose="02010600030101010101" pitchFamily="2" charset="-122"/>
                <a:cs typeface="Times New Roman" panose="02020603050405020304" pitchFamily="18" charset="0"/>
              </a:rPr>
              <a:t>People must derive a shared understanding and sense of belonging from these collective memories (Kong 1999).</a:t>
            </a:r>
          </a:p>
        </p:txBody>
      </p:sp>
      <p:sp>
        <p:nvSpPr>
          <p:cNvPr id="10" name="Text Placeholder 9">
            <a:extLst>
              <a:ext uri="{FF2B5EF4-FFF2-40B4-BE49-F238E27FC236}">
                <a16:creationId xmlns:a16="http://schemas.microsoft.com/office/drawing/2014/main" id="{F6AE8428-0933-3C48-ADC6-94EA895C7857}"/>
              </a:ext>
            </a:extLst>
          </p:cNvPr>
          <p:cNvSpPr>
            <a:spLocks noGrp="1"/>
          </p:cNvSpPr>
          <p:nvPr>
            <p:ph type="body" sz="quarter" idx="20"/>
          </p:nvPr>
        </p:nvSpPr>
        <p:spPr>
          <a:xfrm>
            <a:off x="7969964" y="5029200"/>
            <a:ext cx="6858000" cy="3897455"/>
          </a:xfrm>
        </p:spPr>
        <p:txBody>
          <a:bodyPr>
            <a:normAutofit/>
          </a:bodyPr>
          <a:lstStyle/>
          <a:p>
            <a:pPr>
              <a:lnSpc>
                <a:spcPct val="107000"/>
              </a:lnSpc>
              <a:spcAft>
                <a:spcPts val="800"/>
              </a:spcAft>
              <a:tabLst>
                <a:tab pos="644525" algn="l"/>
              </a:tabLst>
            </a:pPr>
            <a:r>
              <a:rPr lang="en-SG" sz="2000" dirty="0">
                <a:effectLst/>
                <a:ea typeface="DengXian" panose="02010600030101010101" pitchFamily="2" charset="-122"/>
                <a:cs typeface="Times New Roman" panose="02020603050405020304" pitchFamily="18" charset="0"/>
              </a:rPr>
              <a:t>	This final exhibition is an eye-opener about how to connect people’s personal memories into a </a:t>
            </a:r>
            <a:r>
              <a:rPr lang="en-SG" sz="2000" i="1" dirty="0">
                <a:effectLst/>
                <a:ea typeface="DengXian" panose="02010600030101010101" pitchFamily="2" charset="-122"/>
                <a:cs typeface="Times New Roman" panose="02020603050405020304" pitchFamily="18" charset="0"/>
              </a:rPr>
              <a:t>collective memory</a:t>
            </a:r>
            <a:r>
              <a:rPr lang="en-SG" sz="2000" dirty="0">
                <a:effectLst/>
                <a:ea typeface="DengXian" panose="02010600030101010101" pitchFamily="2" charset="-122"/>
                <a:cs typeface="Times New Roman" panose="02020603050405020304" pitchFamily="18" charset="0"/>
              </a:rPr>
              <a:t> that provides a </a:t>
            </a:r>
            <a:r>
              <a:rPr lang="en-SG" sz="2000" i="1" dirty="0">
                <a:effectLst/>
                <a:ea typeface="DengXian" panose="02010600030101010101" pitchFamily="2" charset="-122"/>
                <a:cs typeface="Times New Roman" panose="02020603050405020304" pitchFamily="18" charset="0"/>
              </a:rPr>
              <a:t>shared understanding</a:t>
            </a:r>
            <a:r>
              <a:rPr lang="en-SG" sz="2000" dirty="0">
                <a:effectLst/>
                <a:ea typeface="DengXian" panose="02010600030101010101" pitchFamily="2" charset="-122"/>
                <a:cs typeface="Times New Roman" panose="02020603050405020304" pitchFamily="18" charset="0"/>
              </a:rPr>
              <a:t> about what it means to be Singaporean. </a:t>
            </a:r>
          </a:p>
          <a:p>
            <a:pPr>
              <a:lnSpc>
                <a:spcPct val="107000"/>
              </a:lnSpc>
              <a:spcAft>
                <a:spcPts val="800"/>
              </a:spcAft>
              <a:tabLst>
                <a:tab pos="644525" algn="l"/>
              </a:tabLst>
            </a:pPr>
            <a:r>
              <a:rPr lang="en-SG" sz="2000" dirty="0">
                <a:effectLst/>
                <a:ea typeface="DengXian" panose="02010600030101010101" pitchFamily="2" charset="-122"/>
              </a:rPr>
              <a:t>	</a:t>
            </a:r>
          </a:p>
          <a:p>
            <a:pPr>
              <a:lnSpc>
                <a:spcPct val="107000"/>
              </a:lnSpc>
              <a:spcAft>
                <a:spcPts val="800"/>
              </a:spcAft>
              <a:tabLst>
                <a:tab pos="644525" algn="l"/>
              </a:tabLst>
            </a:pPr>
            <a:r>
              <a:rPr lang="en-SG" sz="2000" dirty="0">
                <a:ea typeface="DengXian" panose="02010600030101010101" pitchFamily="2" charset="-122"/>
              </a:rPr>
              <a:t>	</a:t>
            </a:r>
            <a:r>
              <a:rPr lang="en-SG" sz="2000" dirty="0">
                <a:effectLst/>
                <a:ea typeface="DengXian" panose="02010600030101010101" pitchFamily="2" charset="-122"/>
              </a:rPr>
              <a:t>Before entering, the exhibition asks the viewer to register an RFID-tagged pen with your name so that it can record your interactions with the exhibits (if you want) and send them to you as a keepsake. </a:t>
            </a:r>
            <a:endParaRPr lang="en-SG" sz="2000" dirty="0">
              <a:effectLst/>
              <a:ea typeface="DengXian" panose="02010600030101010101" pitchFamily="2" charset="-122"/>
              <a:cs typeface="Times New Roman" panose="02020603050405020304" pitchFamily="18" charset="0"/>
            </a:endParaRPr>
          </a:p>
        </p:txBody>
      </p:sp>
      <p:sp>
        <p:nvSpPr>
          <p:cNvPr id="38" name="Text Placeholder 37">
            <a:extLst>
              <a:ext uri="{FF2B5EF4-FFF2-40B4-BE49-F238E27FC236}">
                <a16:creationId xmlns:a16="http://schemas.microsoft.com/office/drawing/2014/main" id="{A673837E-1481-6E40-AF5E-AC2629372C51}"/>
              </a:ext>
            </a:extLst>
          </p:cNvPr>
          <p:cNvSpPr>
            <a:spLocks noGrp="1"/>
          </p:cNvSpPr>
          <p:nvPr>
            <p:ph type="body" sz="quarter" idx="26"/>
          </p:nvPr>
        </p:nvSpPr>
        <p:spPr/>
        <p:txBody>
          <a:bodyPr/>
          <a:lstStyle/>
          <a:p>
            <a:r>
              <a:rPr lang="en-US" dirty="0"/>
              <a:t>Exhibition 3</a:t>
            </a:r>
          </a:p>
        </p:txBody>
      </p:sp>
      <p:pic>
        <p:nvPicPr>
          <p:cNvPr id="18" name="Picture Placeholder 17" descr="Text&#10;&#10;Description automatically generated">
            <a:extLst>
              <a:ext uri="{FF2B5EF4-FFF2-40B4-BE49-F238E27FC236}">
                <a16:creationId xmlns:a16="http://schemas.microsoft.com/office/drawing/2014/main" id="{6AAD0AFE-142A-46F4-BFF7-7F78F7B72847}"/>
              </a:ext>
            </a:extLst>
          </p:cNvPr>
          <p:cNvPicPr>
            <a:picLocks noGrp="1" noChangeAspect="1"/>
          </p:cNvPicPr>
          <p:nvPr>
            <p:ph type="pic" sz="quarter" idx="13"/>
          </p:nvPr>
        </p:nvPicPr>
        <p:blipFill rotWithShape="1">
          <a:blip r:embed="rId2"/>
          <a:srcRect l="6025" r="5736" b="565"/>
          <a:stretch/>
        </p:blipFill>
        <p:spPr>
          <a:xfrm>
            <a:off x="415868" y="311727"/>
            <a:ext cx="6835538" cy="5761527"/>
          </a:xfrm>
        </p:spPr>
      </p:pic>
      <p:sp>
        <p:nvSpPr>
          <p:cNvPr id="22" name="Rectangle 21">
            <a:extLst>
              <a:ext uri="{FF2B5EF4-FFF2-40B4-BE49-F238E27FC236}">
                <a16:creationId xmlns:a16="http://schemas.microsoft.com/office/drawing/2014/main" id="{84E72830-6A69-4194-82C3-8A0A3CCD8A62}"/>
              </a:ext>
            </a:extLst>
          </p:cNvPr>
          <p:cNvSpPr/>
          <p:nvPr/>
        </p:nvSpPr>
        <p:spPr>
          <a:xfrm>
            <a:off x="15182806" y="0"/>
            <a:ext cx="186738" cy="9569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66108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9C2E5B-19CB-4DC3-9F36-6F85F27D219A}"/>
              </a:ext>
            </a:extLst>
          </p:cNvPr>
          <p:cNvSpPr/>
          <p:nvPr/>
        </p:nvSpPr>
        <p:spPr>
          <a:xfrm>
            <a:off x="8652681" y="311728"/>
            <a:ext cx="259307" cy="807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Footer Placeholder 2">
            <a:extLst>
              <a:ext uri="{FF2B5EF4-FFF2-40B4-BE49-F238E27FC236}">
                <a16:creationId xmlns:a16="http://schemas.microsoft.com/office/drawing/2014/main" id="{A4B0C2AB-BA9D-3946-BCB0-002F9BD556AF}"/>
              </a:ext>
            </a:extLst>
          </p:cNvPr>
          <p:cNvSpPr>
            <a:spLocks noGrp="1"/>
          </p:cNvSpPr>
          <p:nvPr>
            <p:ph type="ftr" sz="quarter" idx="10"/>
          </p:nvPr>
        </p:nvSpPr>
        <p:spPr/>
        <p:txBody>
          <a:bodyPr/>
          <a:lstStyle/>
          <a:p>
            <a:r>
              <a:rPr lang="en-US" dirty="0"/>
              <a:t>Leong Jia Hao, Timothy</a:t>
            </a:r>
          </a:p>
        </p:txBody>
      </p:sp>
      <p:sp>
        <p:nvSpPr>
          <p:cNvPr id="4" name="Slide Number Placeholder 3">
            <a:extLst>
              <a:ext uri="{FF2B5EF4-FFF2-40B4-BE49-F238E27FC236}">
                <a16:creationId xmlns:a16="http://schemas.microsoft.com/office/drawing/2014/main" id="{C8A82005-53CC-7141-A996-B276EC58B2E0}"/>
              </a:ext>
            </a:extLst>
          </p:cNvPr>
          <p:cNvSpPr>
            <a:spLocks noGrp="1"/>
          </p:cNvSpPr>
          <p:nvPr>
            <p:ph type="sldNum" sz="quarter" idx="11"/>
          </p:nvPr>
        </p:nvSpPr>
        <p:spPr/>
        <p:txBody>
          <a:bodyPr/>
          <a:lstStyle/>
          <a:p>
            <a:fld id="{CB2079F2-58AF-ED44-82D7-E04B2F6FD686}" type="slidenum">
              <a:rPr lang="en-US" smtClean="0"/>
              <a:pPr/>
              <a:t>9</a:t>
            </a:fld>
            <a:endParaRPr lang="en-US" dirty="0"/>
          </a:p>
        </p:txBody>
      </p:sp>
      <p:sp>
        <p:nvSpPr>
          <p:cNvPr id="5" name="Date Placeholder 4">
            <a:extLst>
              <a:ext uri="{FF2B5EF4-FFF2-40B4-BE49-F238E27FC236}">
                <a16:creationId xmlns:a16="http://schemas.microsoft.com/office/drawing/2014/main" id="{99C62323-7A8F-E94D-A842-873FBEFF7457}"/>
              </a:ext>
            </a:extLst>
          </p:cNvPr>
          <p:cNvSpPr>
            <a:spLocks noGrp="1"/>
          </p:cNvSpPr>
          <p:nvPr>
            <p:ph type="dt" sz="half" idx="12"/>
          </p:nvPr>
        </p:nvSpPr>
        <p:spPr/>
        <p:txBody>
          <a:bodyPr/>
          <a:lstStyle/>
          <a:p>
            <a:fld id="{C747E24D-8B1F-C545-950D-0ADB33ADC33B}" type="datetime1">
              <a:rPr lang="en-US" smtClean="0"/>
              <a:pPr/>
              <a:t>2/3/2021</a:t>
            </a:fld>
            <a:endParaRPr lang="en-US" dirty="0"/>
          </a:p>
        </p:txBody>
      </p:sp>
      <p:sp>
        <p:nvSpPr>
          <p:cNvPr id="9" name="Text Placeholder 8">
            <a:extLst>
              <a:ext uri="{FF2B5EF4-FFF2-40B4-BE49-F238E27FC236}">
                <a16:creationId xmlns:a16="http://schemas.microsoft.com/office/drawing/2014/main" id="{3102139D-B8E5-A04C-A2B1-82402393A700}"/>
              </a:ext>
            </a:extLst>
          </p:cNvPr>
          <p:cNvSpPr>
            <a:spLocks noGrp="1"/>
          </p:cNvSpPr>
          <p:nvPr>
            <p:ph type="body" sz="quarter" idx="20"/>
          </p:nvPr>
        </p:nvSpPr>
        <p:spPr/>
        <p:txBody>
          <a:bodyPr>
            <a:normAutofit/>
          </a:bodyPr>
          <a:lstStyle/>
          <a:p>
            <a:pPr>
              <a:lnSpc>
                <a:spcPct val="107000"/>
              </a:lnSpc>
              <a:spcAft>
                <a:spcPts val="800"/>
              </a:spcAft>
              <a:tabLst>
                <a:tab pos="644525" algn="l"/>
              </a:tabLst>
            </a:pPr>
            <a:r>
              <a:rPr lang="en-SG" sz="2000" dirty="0">
                <a:effectLst/>
                <a:ea typeface="DengXian" panose="02010600030101010101" pitchFamily="2" charset="-122"/>
                <a:cs typeface="Times New Roman" panose="02020603050405020304" pitchFamily="18" charset="0"/>
              </a:rPr>
              <a:t>Each exhibit shows how people in the past did something which Singaporeans still do today. For example, in the middle, a Singaporean recalls playing the same games </a:t>
            </a:r>
            <a:r>
              <a:rPr lang="en-SG" sz="2000" dirty="0">
                <a:ea typeface="DengXian" panose="02010600030101010101" pitchFamily="2" charset="-122"/>
                <a:cs typeface="Times New Roman" panose="02020603050405020304" pitchFamily="18" charset="0"/>
              </a:rPr>
              <a:t>as</a:t>
            </a:r>
            <a:r>
              <a:rPr lang="en-SG" sz="2000" dirty="0">
                <a:effectLst/>
                <a:ea typeface="DengXian" panose="02010600030101010101" pitchFamily="2" charset="-122"/>
                <a:cs typeface="Times New Roman" panose="02020603050405020304" pitchFamily="18" charset="0"/>
              </a:rPr>
              <a:t> his father in school. </a:t>
            </a:r>
          </a:p>
          <a:p>
            <a:pPr>
              <a:lnSpc>
                <a:spcPct val="107000"/>
              </a:lnSpc>
              <a:spcAft>
                <a:spcPts val="800"/>
              </a:spcAft>
              <a:tabLst>
                <a:tab pos="644525" algn="l"/>
              </a:tabLst>
            </a:pPr>
            <a:endParaRPr lang="en-SG" sz="2000" dirty="0">
              <a:ea typeface="DengXian" panose="02010600030101010101" pitchFamily="2" charset="-122"/>
              <a:cs typeface="Times New Roman" panose="02020603050405020304" pitchFamily="18" charset="0"/>
            </a:endParaRPr>
          </a:p>
          <a:p>
            <a:pPr>
              <a:lnSpc>
                <a:spcPct val="107000"/>
              </a:lnSpc>
              <a:spcAft>
                <a:spcPts val="800"/>
              </a:spcAft>
              <a:tabLst>
                <a:tab pos="644525" algn="l"/>
              </a:tabLst>
            </a:pPr>
            <a:endParaRPr lang="en-SG" sz="2000" dirty="0">
              <a:effectLst/>
              <a:ea typeface="DengXian" panose="02010600030101010101" pitchFamily="2" charset="-122"/>
              <a:cs typeface="Times New Roman" panose="02020603050405020304" pitchFamily="18" charset="0"/>
            </a:endParaRPr>
          </a:p>
          <a:p>
            <a:pPr>
              <a:lnSpc>
                <a:spcPct val="107000"/>
              </a:lnSpc>
              <a:spcAft>
                <a:spcPts val="800"/>
              </a:spcAft>
              <a:tabLst>
                <a:tab pos="644525" algn="l"/>
              </a:tabLst>
            </a:pPr>
            <a:r>
              <a:rPr lang="en-SG" sz="2000" dirty="0">
                <a:effectLst/>
                <a:ea typeface="DengXian" panose="02010600030101010101" pitchFamily="2" charset="-122"/>
                <a:cs typeface="Times New Roman" panose="02020603050405020304" pitchFamily="18" charset="0"/>
              </a:rPr>
              <a:t>This creates a strong sense of continuity which Hobsbawm emphasises is important for institutionalising people (Hobsbawm and Ranger 1983). </a:t>
            </a:r>
          </a:p>
        </p:txBody>
      </p:sp>
      <p:sp>
        <p:nvSpPr>
          <p:cNvPr id="8" name="Text Placeholder 7">
            <a:extLst>
              <a:ext uri="{FF2B5EF4-FFF2-40B4-BE49-F238E27FC236}">
                <a16:creationId xmlns:a16="http://schemas.microsoft.com/office/drawing/2014/main" id="{97BCCD50-F086-C84E-9DCB-5286F6B5900F}"/>
              </a:ext>
            </a:extLst>
          </p:cNvPr>
          <p:cNvSpPr>
            <a:spLocks noGrp="1"/>
          </p:cNvSpPr>
          <p:nvPr>
            <p:ph type="body" sz="quarter" idx="17"/>
          </p:nvPr>
        </p:nvSpPr>
        <p:spPr>
          <a:xfrm>
            <a:off x="8147385" y="409433"/>
            <a:ext cx="6858000" cy="3789343"/>
          </a:xfrm>
        </p:spPr>
        <p:txBody>
          <a:bodyPr>
            <a:normAutofit/>
          </a:bodyPr>
          <a:lstStyle/>
          <a:p>
            <a:pPr>
              <a:lnSpc>
                <a:spcPct val="107000"/>
              </a:lnSpc>
              <a:spcAft>
                <a:spcPts val="800"/>
              </a:spcAft>
              <a:tabLst>
                <a:tab pos="644525" algn="l"/>
              </a:tabLst>
            </a:pPr>
            <a:r>
              <a:rPr lang="en-SG" sz="2000" dirty="0">
                <a:effectLst/>
                <a:ea typeface="DengXian" panose="02010600030101010101" pitchFamily="2" charset="-122"/>
                <a:cs typeface="Times New Roman" panose="02020603050405020304" pitchFamily="18" charset="0"/>
              </a:rPr>
              <a:t>Inside, each exhibit focuses on a specific experience that Singaporeans would share across generations, such as voting, eating at hawker centres, playing childhood games in school, or watching local dramas on television. There is very little on display because the exhibit wants the viewer to colour in the blanks with his/her own experiences.</a:t>
            </a:r>
          </a:p>
        </p:txBody>
      </p:sp>
      <p:pic>
        <p:nvPicPr>
          <p:cNvPr id="43" name="Picture Placeholder 42">
            <a:extLst>
              <a:ext uri="{FF2B5EF4-FFF2-40B4-BE49-F238E27FC236}">
                <a16:creationId xmlns:a16="http://schemas.microsoft.com/office/drawing/2014/main" id="{E4783EED-2B24-4576-A19C-4ECC92CBEC29}"/>
              </a:ext>
            </a:extLst>
          </p:cNvPr>
          <p:cNvPicPr>
            <a:picLocks noGrp="1" noChangeAspect="1"/>
          </p:cNvPicPr>
          <p:nvPr>
            <p:ph type="pic" sz="quarter" idx="22"/>
          </p:nvPr>
        </p:nvPicPr>
        <p:blipFill rotWithShape="1">
          <a:blip r:embed="rId2"/>
          <a:srcRect t="15065" b="15065"/>
          <a:stretch/>
        </p:blipFill>
        <p:spPr/>
      </p:pic>
      <p:pic>
        <p:nvPicPr>
          <p:cNvPr id="47" name="Picture Placeholder 46">
            <a:extLst>
              <a:ext uri="{FF2B5EF4-FFF2-40B4-BE49-F238E27FC236}">
                <a16:creationId xmlns:a16="http://schemas.microsoft.com/office/drawing/2014/main" id="{E5D084D8-DF5C-4945-A526-C09DA4228894}"/>
              </a:ext>
            </a:extLst>
          </p:cNvPr>
          <p:cNvPicPr>
            <a:picLocks noGrp="1" noChangeAspect="1"/>
          </p:cNvPicPr>
          <p:nvPr>
            <p:ph type="pic" sz="quarter" idx="13"/>
          </p:nvPr>
        </p:nvPicPr>
        <p:blipFill rotWithShape="1">
          <a:blip r:embed="rId3"/>
          <a:srcRect t="31021" b="31021"/>
          <a:stretch/>
        </p:blipFill>
        <p:spPr/>
      </p:pic>
      <p:pic>
        <p:nvPicPr>
          <p:cNvPr id="53" name="Picture Placeholder 52">
            <a:extLst>
              <a:ext uri="{FF2B5EF4-FFF2-40B4-BE49-F238E27FC236}">
                <a16:creationId xmlns:a16="http://schemas.microsoft.com/office/drawing/2014/main" id="{EA03D9E8-4856-4E9D-9713-F0CD0E1588BD}"/>
              </a:ext>
            </a:extLst>
          </p:cNvPr>
          <p:cNvPicPr>
            <a:picLocks noGrp="1" noChangeAspect="1"/>
          </p:cNvPicPr>
          <p:nvPr>
            <p:ph type="pic" sz="quarter" idx="21"/>
          </p:nvPr>
        </p:nvPicPr>
        <p:blipFill rotWithShape="1">
          <a:blip r:embed="rId4"/>
          <a:srcRect l="20" t="14502" r="-20" b="54744"/>
          <a:stretch/>
        </p:blipFill>
        <p:spPr>
          <a:xfrm>
            <a:off x="415868" y="3233832"/>
            <a:ext cx="6835538" cy="2670012"/>
          </a:xfrm>
        </p:spPr>
      </p:pic>
      <p:pic>
        <p:nvPicPr>
          <p:cNvPr id="55" name="Picture 54">
            <a:extLst>
              <a:ext uri="{FF2B5EF4-FFF2-40B4-BE49-F238E27FC236}">
                <a16:creationId xmlns:a16="http://schemas.microsoft.com/office/drawing/2014/main" id="{39490B16-E51E-403E-B6B6-793DD985EF08}"/>
              </a:ext>
            </a:extLst>
          </p:cNvPr>
          <p:cNvPicPr>
            <a:picLocks noChangeAspect="1"/>
          </p:cNvPicPr>
          <p:nvPr/>
        </p:nvPicPr>
        <p:blipFill>
          <a:blip r:embed="rId5"/>
          <a:stretch>
            <a:fillRect/>
          </a:stretch>
        </p:blipFill>
        <p:spPr>
          <a:xfrm rot="5400000">
            <a:off x="12688881" y="6922915"/>
            <a:ext cx="5137311" cy="257211"/>
          </a:xfrm>
          <a:prstGeom prst="rect">
            <a:avLst/>
          </a:prstGeom>
        </p:spPr>
      </p:pic>
      <p:sp>
        <p:nvSpPr>
          <p:cNvPr id="56" name="Rectangle 55">
            <a:extLst>
              <a:ext uri="{FF2B5EF4-FFF2-40B4-BE49-F238E27FC236}">
                <a16:creationId xmlns:a16="http://schemas.microsoft.com/office/drawing/2014/main" id="{4FC020DB-000D-4AB3-961D-31C10185230A}"/>
              </a:ext>
            </a:extLst>
          </p:cNvPr>
          <p:cNvSpPr/>
          <p:nvPr/>
        </p:nvSpPr>
        <p:spPr>
          <a:xfrm>
            <a:off x="15128931" y="0"/>
            <a:ext cx="194889" cy="4475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4832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azine Layout 01 - AE_CA_v4" id="{F9D5F4D5-9454-45C5-AFC0-38A7887A0E87}" vid="{A7535069-094F-4B33-8094-ED35EDC7CF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02E0EF7D44C04B9FA644DBFF45FF6A" ma:contentTypeVersion="13" ma:contentTypeDescription="Create a new document." ma:contentTypeScope="" ma:versionID="206b9469efed5238e3299da57cdc015e">
  <xsd:schema xmlns:xsd="http://www.w3.org/2001/XMLSchema" xmlns:xs="http://www.w3.org/2001/XMLSchema" xmlns:p="http://schemas.microsoft.com/office/2006/metadata/properties" xmlns:ns2="876de33e-aaa5-4507-9b92-b84e676ded0d" xmlns:ns3="ef88797d-310b-4d46-ad9c-0c23fa0c8d45" targetNamespace="http://schemas.microsoft.com/office/2006/metadata/properties" ma:root="true" ma:fieldsID="281ed500249cd3fe925a7af84a8b56c4" ns2:_="" ns3:_="">
    <xsd:import namespace="876de33e-aaa5-4507-9b92-b84e676ded0d"/>
    <xsd:import namespace="ef88797d-310b-4d46-ad9c-0c23fa0c8d4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KeyPoints" minOccurs="0"/>
                <xsd:element ref="ns3:MediaServiceKeyPoints"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de33e-aaa5-4507-9b92-b84e676ded0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f88797d-310b-4d46-ad9c-0c23fa0c8d4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f88797d-310b-4d46-ad9c-0c23fa0c8d45" xsi:nil="true"/>
  </documentManagement>
</p:properties>
</file>

<file path=customXml/itemProps1.xml><?xml version="1.0" encoding="utf-8"?>
<ds:datastoreItem xmlns:ds="http://schemas.openxmlformats.org/officeDocument/2006/customXml" ds:itemID="{7F83B94A-925B-4414-927F-DFD616E23C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6de33e-aaa5-4507-9b92-b84e676ded0d"/>
    <ds:schemaRef ds:uri="ef88797d-310b-4d46-ad9c-0c23fa0c8d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9800E7-4362-4A70-9B48-B5AE1C9F476B}">
  <ds:schemaRefs>
    <ds:schemaRef ds:uri="http://schemas.microsoft.com/sharepoint/v3/contenttype/forms"/>
  </ds:schemaRefs>
</ds:datastoreItem>
</file>

<file path=customXml/itemProps3.xml><?xml version="1.0" encoding="utf-8"?>
<ds:datastoreItem xmlns:ds="http://schemas.openxmlformats.org/officeDocument/2006/customXml" ds:itemID="{969AD2B3-D789-4FC7-A14D-89ADA76B73A8}">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ef88797d-310b-4d46-ad9c-0c23fa0c8d45"/>
    <ds:schemaRef ds:uri="876de33e-aaa5-4507-9b92-b84e676ded0d"/>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Magazine layout</Template>
  <TotalTime>339</TotalTime>
  <Words>1903</Words>
  <Application>Microsoft Office PowerPoint</Application>
  <PresentationFormat>Custom</PresentationFormat>
  <Paragraphs>115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Century Schoolbook</vt:lpstr>
      <vt:lpstr>Courier New</vt:lpstr>
      <vt:lpstr>Office Theme</vt:lpstr>
      <vt:lpstr>Front cover</vt:lpstr>
      <vt:lpstr>What’s my heritage?</vt:lpstr>
      <vt:lpstr>Singapore History Gallery</vt:lpstr>
      <vt:lpstr>PowerPoint Presentation</vt:lpstr>
      <vt:lpstr>PowerPoint Presentation</vt:lpstr>
      <vt:lpstr>Voices of Singapore</vt:lpstr>
      <vt:lpstr>PowerPoint Presentation</vt:lpstr>
      <vt:lpstr>Final Destination: Home, Truly</vt:lpstr>
      <vt:lpstr>PowerPoint Presentation</vt:lpstr>
      <vt:lpstr>PowerPoint Presentation</vt:lpstr>
      <vt:lpstr>PowerPoint Presentation</vt:lpstr>
      <vt:lpstr>PowerPoint Presentation</vt:lpstr>
      <vt:lpstr>End of tour</vt:lpstr>
      <vt:lpstr>Back cover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cover</dc:title>
  <dc:creator>Timothy Leong</dc:creator>
  <cp:lastModifiedBy>Timothy Leong</cp:lastModifiedBy>
  <cp:revision>26</cp:revision>
  <dcterms:created xsi:type="dcterms:W3CDTF">2021-01-26T09:17:05Z</dcterms:created>
  <dcterms:modified xsi:type="dcterms:W3CDTF">2021-02-03T14:26:48Z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0x0101005F02E0EF7D44C04B9FA644DBFF45FF6A</vt:lpwstr>
  </property>
</Properties>
</file>